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1073" r:id="rId6"/>
    <p:sldId id="2147471256" r:id="rId7"/>
    <p:sldId id="2147471204" r:id="rId8"/>
    <p:sldId id="2147471215" r:id="rId9"/>
    <p:sldId id="2147471221" r:id="rId10"/>
    <p:sldId id="2147471224" r:id="rId11"/>
    <p:sldId id="2147471235" r:id="rId12"/>
    <p:sldId id="2147471222" r:id="rId13"/>
    <p:sldId id="2147471214" r:id="rId14"/>
    <p:sldId id="2147471212" r:id="rId15"/>
    <p:sldId id="2147471208" r:id="rId16"/>
    <p:sldId id="2147471236" r:id="rId17"/>
    <p:sldId id="2147471229" r:id="rId18"/>
    <p:sldId id="2147471237" r:id="rId19"/>
    <p:sldId id="2147471240" r:id="rId20"/>
    <p:sldId id="2147471259" r:id="rId21"/>
    <p:sldId id="21474712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365479-0FA8-7E97-9DC2-FD433708FC17}" name="John Landry" initials="JL" userId="S::john.landry@nyxoah.com::1a6027b6-83cc-454f-a7c1-d0d5799198e4" providerId="AD"/>
  <p188:author id="{F1D877F6-0656-AD6F-27B1-14C9A7C9B64A}" name="John Landry" initials="JL" userId="S::John.Landry@nyxoah.com::1a6027b6-83cc-454f-a7c1-d0d5799198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3197D-F42A-934C-ADB5-F03E68A5AD2D}" v="95" dt="2026-01-07T16:54:57.773"/>
    <p1510:client id="{8ECB03E4-F945-A446-B89E-985993156B9A}" v="14" dt="2026-01-07T11:18:35.264"/>
  </p1510:revLst>
</p1510:revInfo>
</file>

<file path=ppt/tableStyles.xml><?xml version="1.0" encoding="utf-8"?>
<a:tblStyleLst xmlns:a="http://schemas.openxmlformats.org/drawingml/2006/main" def="{5C22544A-7EE6-4342-B048-85BDC9FD1C3A}">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612"/>
  </p:normalViewPr>
  <p:slideViewPr>
    <p:cSldViewPr snapToGrid="0" showGuides="1">
      <p:cViewPr varScale="1">
        <p:scale>
          <a:sx n="179" d="100"/>
          <a:sy n="179" d="100"/>
        </p:scale>
        <p:origin x="584" y="184"/>
      </p:cViewPr>
      <p:guideLst>
        <p:guide orient="horz" pos="2160"/>
        <p:guide pos="3840"/>
      </p:guideLst>
    </p:cSldViewPr>
  </p:slideViewPr>
  <p:notesTextViewPr>
    <p:cViewPr>
      <p:scale>
        <a:sx n="1" d="1"/>
        <a:sy n="1" d="1"/>
      </p:scale>
      <p:origin x="0" y="0"/>
    </p:cViewPr>
  </p:notesTextViewPr>
  <p:notesViewPr>
    <p:cSldViewPr snapToGrid="0" showGuides="1">
      <p:cViewPr>
        <p:scale>
          <a:sx n="302" d="100"/>
          <a:sy n="302" d="100"/>
        </p:scale>
        <p:origin x="5968" y="0"/>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mi Renard" userId="8abcace8-4963-40ab-9ff5-9f885bc77d21" providerId="ADAL" clId="{6B466B33-E591-56CE-98A1-A5C2B2A529BE}"/>
    <pc:docChg chg="undo redo custSel addSld delSld modSld">
      <pc:chgData name="Rémi Renard" userId="8abcace8-4963-40ab-9ff5-9f885bc77d21" providerId="ADAL" clId="{6B466B33-E591-56CE-98A1-A5C2B2A529BE}" dt="2026-01-07T16:58:10.479" v="1633" actId="14100"/>
      <pc:docMkLst>
        <pc:docMk/>
      </pc:docMkLst>
      <pc:sldChg chg="modSp mod">
        <pc:chgData name="Rémi Renard" userId="8abcace8-4963-40ab-9ff5-9f885bc77d21" providerId="ADAL" clId="{6B466B33-E591-56CE-98A1-A5C2B2A529BE}" dt="2026-01-07T16:13:43.670" v="1386" actId="1076"/>
        <pc:sldMkLst>
          <pc:docMk/>
          <pc:sldMk cId="4139990092" sldId="1073"/>
        </pc:sldMkLst>
        <pc:spChg chg="mod">
          <ac:chgData name="Rémi Renard" userId="8abcace8-4963-40ab-9ff5-9f885bc77d21" providerId="ADAL" clId="{6B466B33-E591-56CE-98A1-A5C2B2A529BE}" dt="2026-01-07T16:13:43.670" v="1386" actId="1076"/>
          <ac:spMkLst>
            <pc:docMk/>
            <pc:sldMk cId="4139990092" sldId="1073"/>
            <ac:spMk id="3" creationId="{00000000-0000-0000-0000-000000000000}"/>
          </ac:spMkLst>
        </pc:spChg>
      </pc:sldChg>
      <pc:sldChg chg="modSp mod">
        <pc:chgData name="Rémi Renard" userId="8abcace8-4963-40ab-9ff5-9f885bc77d21" providerId="ADAL" clId="{6B466B33-E591-56CE-98A1-A5C2B2A529BE}" dt="2026-01-07T14:06:55.253" v="54" actId="20577"/>
        <pc:sldMkLst>
          <pc:docMk/>
          <pc:sldMk cId="828087294" sldId="2147471203"/>
        </pc:sldMkLst>
        <pc:spChg chg="mod">
          <ac:chgData name="Rémi Renard" userId="8abcace8-4963-40ab-9ff5-9f885bc77d21" providerId="ADAL" clId="{6B466B33-E591-56CE-98A1-A5C2B2A529BE}" dt="2026-01-07T14:06:55.253" v="54" actId="20577"/>
          <ac:spMkLst>
            <pc:docMk/>
            <pc:sldMk cId="828087294" sldId="2147471203"/>
            <ac:spMk id="23" creationId="{B4054538-5C97-B232-51F7-42E35D84C726}"/>
          </ac:spMkLst>
        </pc:spChg>
      </pc:sldChg>
      <pc:sldChg chg="modSp mod">
        <pc:chgData name="Rémi Renard" userId="8abcace8-4963-40ab-9ff5-9f885bc77d21" providerId="ADAL" clId="{6B466B33-E591-56CE-98A1-A5C2B2A529BE}" dt="2026-01-07T16:52:27.146" v="1594" actId="20577"/>
        <pc:sldMkLst>
          <pc:docMk/>
          <pc:sldMk cId="1152505220" sldId="2147471204"/>
        </pc:sldMkLst>
        <pc:spChg chg="mod">
          <ac:chgData name="Rémi Renard" userId="8abcace8-4963-40ab-9ff5-9f885bc77d21" providerId="ADAL" clId="{6B466B33-E591-56CE-98A1-A5C2B2A529BE}" dt="2026-01-07T16:52:27.146" v="1594" actId="20577"/>
          <ac:spMkLst>
            <pc:docMk/>
            <pc:sldMk cId="1152505220" sldId="2147471204"/>
            <ac:spMk id="27" creationId="{193CF364-CD94-19DD-E819-9B90CE526255}"/>
          </ac:spMkLst>
        </pc:spChg>
      </pc:sldChg>
      <pc:sldChg chg="addSp delSp modSp mod">
        <pc:chgData name="Rémi Renard" userId="8abcace8-4963-40ab-9ff5-9f885bc77d21" providerId="ADAL" clId="{6B466B33-E591-56CE-98A1-A5C2B2A529BE}" dt="2026-01-07T14:13:24.117" v="102"/>
        <pc:sldMkLst>
          <pc:docMk/>
          <pc:sldMk cId="2610160860" sldId="2147471208"/>
        </pc:sldMkLst>
        <pc:spChg chg="del">
          <ac:chgData name="Rémi Renard" userId="8abcace8-4963-40ab-9ff5-9f885bc77d21" providerId="ADAL" clId="{6B466B33-E591-56CE-98A1-A5C2B2A529BE}" dt="2026-01-07T14:12:09.759" v="94" actId="478"/>
          <ac:spMkLst>
            <pc:docMk/>
            <pc:sldMk cId="2610160860" sldId="2147471208"/>
            <ac:spMk id="2" creationId="{E985B00A-13E9-B4A3-AD94-76FB5A1827EC}"/>
          </ac:spMkLst>
        </pc:spChg>
        <pc:spChg chg="add del mod">
          <ac:chgData name="Rémi Renard" userId="8abcace8-4963-40ab-9ff5-9f885bc77d21" providerId="ADAL" clId="{6B466B33-E591-56CE-98A1-A5C2B2A529BE}" dt="2026-01-07T14:13:23.016" v="101" actId="478"/>
          <ac:spMkLst>
            <pc:docMk/>
            <pc:sldMk cId="2610160860" sldId="2147471208"/>
            <ac:spMk id="6" creationId="{7EDD5BB9-B820-2AC8-CE35-260339BFADA8}"/>
          </ac:spMkLst>
        </pc:spChg>
        <pc:spChg chg="add mod">
          <ac:chgData name="Rémi Renard" userId="8abcace8-4963-40ab-9ff5-9f885bc77d21" providerId="ADAL" clId="{6B466B33-E591-56CE-98A1-A5C2B2A529BE}" dt="2026-01-07T14:13:24.117" v="102"/>
          <ac:spMkLst>
            <pc:docMk/>
            <pc:sldMk cId="2610160860" sldId="2147471208"/>
            <ac:spMk id="7" creationId="{E5F25D52-EB7C-261F-FDE3-A26D340E0EE5}"/>
          </ac:spMkLst>
        </pc:spChg>
        <pc:picChg chg="add del">
          <ac:chgData name="Rémi Renard" userId="8abcace8-4963-40ab-9ff5-9f885bc77d21" providerId="ADAL" clId="{6B466B33-E591-56CE-98A1-A5C2B2A529BE}" dt="2026-01-07T14:12:07.646" v="93" actId="478"/>
          <ac:picMkLst>
            <pc:docMk/>
            <pc:sldMk cId="2610160860" sldId="2147471208"/>
            <ac:picMk id="23" creationId="{FBB9F43B-CA97-04CD-CAF7-7D4A81C85F35}"/>
          </ac:picMkLst>
        </pc:picChg>
      </pc:sldChg>
      <pc:sldChg chg="addSp delSp modSp mod">
        <pc:chgData name="Rémi Renard" userId="8abcace8-4963-40ab-9ff5-9f885bc77d21" providerId="ADAL" clId="{6B466B33-E591-56CE-98A1-A5C2B2A529BE}" dt="2026-01-07T14:13:11.104" v="100" actId="1582"/>
        <pc:sldMkLst>
          <pc:docMk/>
          <pc:sldMk cId="499027685" sldId="2147471212"/>
        </pc:sldMkLst>
        <pc:spChg chg="del">
          <ac:chgData name="Rémi Renard" userId="8abcace8-4963-40ab-9ff5-9f885bc77d21" providerId="ADAL" clId="{6B466B33-E591-56CE-98A1-A5C2B2A529BE}" dt="2026-01-07T14:12:01.852" v="91" actId="478"/>
          <ac:spMkLst>
            <pc:docMk/>
            <pc:sldMk cId="499027685" sldId="2147471212"/>
            <ac:spMk id="8" creationId="{8B705182-2062-AC45-EAE0-0AB3BED54528}"/>
          </ac:spMkLst>
        </pc:spChg>
        <pc:spChg chg="add mod">
          <ac:chgData name="Rémi Renard" userId="8abcace8-4963-40ab-9ff5-9f885bc77d21" providerId="ADAL" clId="{6B466B33-E591-56CE-98A1-A5C2B2A529BE}" dt="2026-01-07T14:13:11.104" v="100" actId="1582"/>
          <ac:spMkLst>
            <pc:docMk/>
            <pc:sldMk cId="499027685" sldId="2147471212"/>
            <ac:spMk id="10" creationId="{9619CA05-4210-7AF3-7377-44F8D35CEEEB}"/>
          </ac:spMkLst>
        </pc:spChg>
      </pc:sldChg>
      <pc:sldChg chg="addSp delSp modSp mod">
        <pc:chgData name="Rémi Renard" userId="8abcace8-4963-40ab-9ff5-9f885bc77d21" providerId="ADAL" clId="{6B466B33-E591-56CE-98A1-A5C2B2A529BE}" dt="2026-01-07T14:17:59.666" v="226" actId="12789"/>
        <pc:sldMkLst>
          <pc:docMk/>
          <pc:sldMk cId="3500798670" sldId="2147471214"/>
        </pc:sldMkLst>
        <pc:spChg chg="mod">
          <ac:chgData name="Rémi Renard" userId="8abcace8-4963-40ab-9ff5-9f885bc77d21" providerId="ADAL" clId="{6B466B33-E591-56CE-98A1-A5C2B2A529BE}" dt="2026-01-07T14:17:44.547" v="225" actId="12789"/>
          <ac:spMkLst>
            <pc:docMk/>
            <pc:sldMk cId="3500798670" sldId="2147471214"/>
            <ac:spMk id="5" creationId="{4F5E1B3B-A4E7-3FC6-27D3-2A4385797FC5}"/>
          </ac:spMkLst>
        </pc:spChg>
        <pc:spChg chg="del">
          <ac:chgData name="Rémi Renard" userId="8abcace8-4963-40ab-9ff5-9f885bc77d21" providerId="ADAL" clId="{6B466B33-E591-56CE-98A1-A5C2B2A529BE}" dt="2026-01-07T14:11:44.888" v="89" actId="478"/>
          <ac:spMkLst>
            <pc:docMk/>
            <pc:sldMk cId="3500798670" sldId="2147471214"/>
            <ac:spMk id="7" creationId="{129EB2F5-9416-6579-C19D-E0FD687EDE7F}"/>
          </ac:spMkLst>
        </pc:spChg>
        <pc:spChg chg="mod">
          <ac:chgData name="Rémi Renard" userId="8abcace8-4963-40ab-9ff5-9f885bc77d21" providerId="ADAL" clId="{6B466B33-E591-56CE-98A1-A5C2B2A529BE}" dt="2026-01-07T14:17:59.666" v="226" actId="12789"/>
          <ac:spMkLst>
            <pc:docMk/>
            <pc:sldMk cId="3500798670" sldId="2147471214"/>
            <ac:spMk id="8" creationId="{A72D7E5D-B5F4-E509-A1C1-F1662770475A}"/>
          </ac:spMkLst>
        </pc:spChg>
        <pc:spChg chg="add del mod">
          <ac:chgData name="Rémi Renard" userId="8abcace8-4963-40ab-9ff5-9f885bc77d21" providerId="ADAL" clId="{6B466B33-E591-56CE-98A1-A5C2B2A529BE}" dt="2026-01-07T14:13:32.805" v="103" actId="478"/>
          <ac:spMkLst>
            <pc:docMk/>
            <pc:sldMk cId="3500798670" sldId="2147471214"/>
            <ac:spMk id="9" creationId="{3CFE3248-1F3D-29A9-FE8B-FEC25C955F55}"/>
          </ac:spMkLst>
        </pc:spChg>
        <pc:spChg chg="mod">
          <ac:chgData name="Rémi Renard" userId="8abcace8-4963-40ab-9ff5-9f885bc77d21" providerId="ADAL" clId="{6B466B33-E591-56CE-98A1-A5C2B2A529BE}" dt="2026-01-07T14:17:59.666" v="226" actId="12789"/>
          <ac:spMkLst>
            <pc:docMk/>
            <pc:sldMk cId="3500798670" sldId="2147471214"/>
            <ac:spMk id="11" creationId="{ED9DC394-E49B-2B57-F632-46CB6DE1A13B}"/>
          </ac:spMkLst>
        </pc:spChg>
        <pc:spChg chg="mod">
          <ac:chgData name="Rémi Renard" userId="8abcace8-4963-40ab-9ff5-9f885bc77d21" providerId="ADAL" clId="{6B466B33-E591-56CE-98A1-A5C2B2A529BE}" dt="2026-01-07T14:17:44.547" v="225" actId="12789"/>
          <ac:spMkLst>
            <pc:docMk/>
            <pc:sldMk cId="3500798670" sldId="2147471214"/>
            <ac:spMk id="12" creationId="{0651B4B4-F82F-7E73-614C-57761C4A21B5}"/>
          </ac:spMkLst>
        </pc:spChg>
        <pc:spChg chg="add mod">
          <ac:chgData name="Rémi Renard" userId="8abcace8-4963-40ab-9ff5-9f885bc77d21" providerId="ADAL" clId="{6B466B33-E591-56CE-98A1-A5C2B2A529BE}" dt="2026-01-07T14:13:33.968" v="104"/>
          <ac:spMkLst>
            <pc:docMk/>
            <pc:sldMk cId="3500798670" sldId="2147471214"/>
            <ac:spMk id="13" creationId="{4196423F-EA3D-67D2-A2FD-01DF5447D9ED}"/>
          </ac:spMkLst>
        </pc:spChg>
        <pc:picChg chg="mod">
          <ac:chgData name="Rémi Renard" userId="8abcace8-4963-40ab-9ff5-9f885bc77d21" providerId="ADAL" clId="{6B466B33-E591-56CE-98A1-A5C2B2A529BE}" dt="2026-01-07T14:14:20.290" v="110" actId="1076"/>
          <ac:picMkLst>
            <pc:docMk/>
            <pc:sldMk cId="3500798670" sldId="2147471214"/>
            <ac:picMk id="6" creationId="{A79AF72D-5BE9-DB33-C092-AB4A9304C450}"/>
          </ac:picMkLst>
        </pc:picChg>
        <pc:cxnChg chg="mod">
          <ac:chgData name="Rémi Renard" userId="8abcace8-4963-40ab-9ff5-9f885bc77d21" providerId="ADAL" clId="{6B466B33-E591-56CE-98A1-A5C2B2A529BE}" dt="2026-01-07T14:16:10.996" v="174" actId="1076"/>
          <ac:cxnSpMkLst>
            <pc:docMk/>
            <pc:sldMk cId="3500798670" sldId="2147471214"/>
            <ac:cxnSpMk id="23" creationId="{9C883CD7-A070-2FCE-1D34-E34D0719B870}"/>
          </ac:cxnSpMkLst>
        </pc:cxnChg>
        <pc:cxnChg chg="mod">
          <ac:chgData name="Rémi Renard" userId="8abcace8-4963-40ab-9ff5-9f885bc77d21" providerId="ADAL" clId="{6B466B33-E591-56CE-98A1-A5C2B2A529BE}" dt="2026-01-07T14:16:15.715" v="175" actId="14100"/>
          <ac:cxnSpMkLst>
            <pc:docMk/>
            <pc:sldMk cId="3500798670" sldId="2147471214"/>
            <ac:cxnSpMk id="24" creationId="{FD4811C0-D860-4B74-93C1-CA5F9EEF1388}"/>
          </ac:cxnSpMkLst>
        </pc:cxnChg>
        <pc:cxnChg chg="mod">
          <ac:chgData name="Rémi Renard" userId="8abcace8-4963-40ab-9ff5-9f885bc77d21" providerId="ADAL" clId="{6B466B33-E591-56CE-98A1-A5C2B2A529BE}" dt="2026-01-07T14:17:07.110" v="214" actId="1038"/>
          <ac:cxnSpMkLst>
            <pc:docMk/>
            <pc:sldMk cId="3500798670" sldId="2147471214"/>
            <ac:cxnSpMk id="28" creationId="{09B78206-52B4-B1FF-8265-F1D09F1BAE52}"/>
          </ac:cxnSpMkLst>
        </pc:cxnChg>
      </pc:sldChg>
      <pc:sldChg chg="modSp mod">
        <pc:chgData name="Rémi Renard" userId="8abcace8-4963-40ab-9ff5-9f885bc77d21" providerId="ADAL" clId="{6B466B33-E591-56CE-98A1-A5C2B2A529BE}" dt="2026-01-07T16:58:10.479" v="1633" actId="14100"/>
        <pc:sldMkLst>
          <pc:docMk/>
          <pc:sldMk cId="1665803178" sldId="2147471215"/>
        </pc:sldMkLst>
        <pc:spChg chg="mod">
          <ac:chgData name="Rémi Renard" userId="8abcace8-4963-40ab-9ff5-9f885bc77d21" providerId="ADAL" clId="{6B466B33-E591-56CE-98A1-A5C2B2A529BE}" dt="2026-01-07T14:29:39.275" v="258" actId="404"/>
          <ac:spMkLst>
            <pc:docMk/>
            <pc:sldMk cId="1665803178" sldId="2147471215"/>
            <ac:spMk id="4" creationId="{4FC08D63-9E2F-0C3B-BA7B-BADADC1B206F}"/>
          </ac:spMkLst>
        </pc:spChg>
        <pc:spChg chg="mod">
          <ac:chgData name="Rémi Renard" userId="8abcace8-4963-40ab-9ff5-9f885bc77d21" providerId="ADAL" clId="{6B466B33-E591-56CE-98A1-A5C2B2A529BE}" dt="2026-01-07T14:29:39.275" v="258" actId="404"/>
          <ac:spMkLst>
            <pc:docMk/>
            <pc:sldMk cId="1665803178" sldId="2147471215"/>
            <ac:spMk id="5" creationId="{C5516105-6538-12E0-5BA6-AC3CC3E0B027}"/>
          </ac:spMkLst>
        </pc:spChg>
        <pc:spChg chg="mod">
          <ac:chgData name="Rémi Renard" userId="8abcace8-4963-40ab-9ff5-9f885bc77d21" providerId="ADAL" clId="{6B466B33-E591-56CE-98A1-A5C2B2A529BE}" dt="2026-01-07T16:58:10.479" v="1633" actId="14100"/>
          <ac:spMkLst>
            <pc:docMk/>
            <pc:sldMk cId="1665803178" sldId="2147471215"/>
            <ac:spMk id="7" creationId="{639827E4-A1FD-ECB5-2CC9-BBFB38675729}"/>
          </ac:spMkLst>
        </pc:spChg>
        <pc:spChg chg="mod">
          <ac:chgData name="Rémi Renard" userId="8abcace8-4963-40ab-9ff5-9f885bc77d21" providerId="ADAL" clId="{6B466B33-E591-56CE-98A1-A5C2B2A529BE}" dt="2026-01-07T14:29:39.275" v="258" actId="404"/>
          <ac:spMkLst>
            <pc:docMk/>
            <pc:sldMk cId="1665803178" sldId="2147471215"/>
            <ac:spMk id="8" creationId="{D9464347-5844-12C5-51DC-7721A356020A}"/>
          </ac:spMkLst>
        </pc:spChg>
        <pc:spChg chg="mod">
          <ac:chgData name="Rémi Renard" userId="8abcace8-4963-40ab-9ff5-9f885bc77d21" providerId="ADAL" clId="{6B466B33-E591-56CE-98A1-A5C2B2A529BE}" dt="2026-01-07T16:52:41.918" v="1597" actId="20577"/>
          <ac:spMkLst>
            <pc:docMk/>
            <pc:sldMk cId="1665803178" sldId="2147471215"/>
            <ac:spMk id="9" creationId="{2D5106FD-17B1-80BF-138B-19B9FF2DC1AF}"/>
          </ac:spMkLst>
        </pc:spChg>
        <pc:picChg chg="mod">
          <ac:chgData name="Rémi Renard" userId="8abcace8-4963-40ab-9ff5-9f885bc77d21" providerId="ADAL" clId="{6B466B33-E591-56CE-98A1-A5C2B2A529BE}" dt="2026-01-07T14:04:04.020" v="33" actId="465"/>
          <ac:picMkLst>
            <pc:docMk/>
            <pc:sldMk cId="1665803178" sldId="2147471215"/>
            <ac:picMk id="11" creationId="{85C843EA-21D0-B239-5006-4B933F6E4226}"/>
          </ac:picMkLst>
        </pc:picChg>
        <pc:picChg chg="mod">
          <ac:chgData name="Rémi Renard" userId="8abcace8-4963-40ab-9ff5-9f885bc77d21" providerId="ADAL" clId="{6B466B33-E591-56CE-98A1-A5C2B2A529BE}" dt="2026-01-07T14:04:04.020" v="33" actId="465"/>
          <ac:picMkLst>
            <pc:docMk/>
            <pc:sldMk cId="1665803178" sldId="2147471215"/>
            <ac:picMk id="13" creationId="{884D6B99-0075-B515-FCCE-049F7E0E9F28}"/>
          </ac:picMkLst>
        </pc:picChg>
        <pc:picChg chg="mod">
          <ac:chgData name="Rémi Renard" userId="8abcace8-4963-40ab-9ff5-9f885bc77d21" providerId="ADAL" clId="{6B466B33-E591-56CE-98A1-A5C2B2A529BE}" dt="2026-01-07T14:04:04.020" v="33" actId="465"/>
          <ac:picMkLst>
            <pc:docMk/>
            <pc:sldMk cId="1665803178" sldId="2147471215"/>
            <ac:picMk id="16" creationId="{6296D8C7-DD9B-552E-6129-D59D181E9426}"/>
          </ac:picMkLst>
        </pc:picChg>
        <pc:picChg chg="mod">
          <ac:chgData name="Rémi Renard" userId="8abcace8-4963-40ab-9ff5-9f885bc77d21" providerId="ADAL" clId="{6B466B33-E591-56CE-98A1-A5C2B2A529BE}" dt="2026-01-07T14:04:04.020" v="33" actId="465"/>
          <ac:picMkLst>
            <pc:docMk/>
            <pc:sldMk cId="1665803178" sldId="2147471215"/>
            <ac:picMk id="23" creationId="{23AE80E9-87B0-3499-394A-79DF88CE2F91}"/>
          </ac:picMkLst>
        </pc:picChg>
      </pc:sldChg>
      <pc:sldChg chg="addSp delSp modSp mod">
        <pc:chgData name="Rémi Renard" userId="8abcace8-4963-40ab-9ff5-9f885bc77d21" providerId="ADAL" clId="{6B466B33-E591-56CE-98A1-A5C2B2A529BE}" dt="2026-01-07T14:13:41.592" v="105"/>
        <pc:sldMkLst>
          <pc:docMk/>
          <pc:sldMk cId="1974973507" sldId="2147471222"/>
        </pc:sldMkLst>
        <pc:spChg chg="del">
          <ac:chgData name="Rémi Renard" userId="8abcace8-4963-40ab-9ff5-9f885bc77d21" providerId="ADAL" clId="{6B466B33-E591-56CE-98A1-A5C2B2A529BE}" dt="2026-01-07T14:10:30.549" v="76" actId="478"/>
          <ac:spMkLst>
            <pc:docMk/>
            <pc:sldMk cId="1974973507" sldId="2147471222"/>
            <ac:spMk id="6" creationId="{C811BC25-3A2C-ED8E-FB45-F8C80E561907}"/>
          </ac:spMkLst>
        </pc:spChg>
        <pc:spChg chg="add del mod">
          <ac:chgData name="Rémi Renard" userId="8abcace8-4963-40ab-9ff5-9f885bc77d21" providerId="ADAL" clId="{6B466B33-E591-56CE-98A1-A5C2B2A529BE}" dt="2026-01-07T14:12:18.193" v="95" actId="21"/>
          <ac:spMkLst>
            <pc:docMk/>
            <pc:sldMk cId="1974973507" sldId="2147471222"/>
            <ac:spMk id="7" creationId="{99ABE620-1C35-50A5-7066-9AA5E9CEE40C}"/>
          </ac:spMkLst>
        </pc:spChg>
        <pc:spChg chg="add mod">
          <ac:chgData name="Rémi Renard" userId="8abcace8-4963-40ab-9ff5-9f885bc77d21" providerId="ADAL" clId="{6B466B33-E591-56CE-98A1-A5C2B2A529BE}" dt="2026-01-07T14:13:41.592" v="105"/>
          <ac:spMkLst>
            <pc:docMk/>
            <pc:sldMk cId="1974973507" sldId="2147471222"/>
            <ac:spMk id="8" creationId="{55AC339B-2D17-C4C6-4C0A-B3F9F943B88F}"/>
          </ac:spMkLst>
        </pc:spChg>
      </pc:sldChg>
      <pc:sldChg chg="modSp mod">
        <pc:chgData name="Rémi Renard" userId="8abcace8-4963-40ab-9ff5-9f885bc77d21" providerId="ADAL" clId="{6B466B33-E591-56CE-98A1-A5C2B2A529BE}" dt="2026-01-07T14:08:13.332" v="57" actId="20577"/>
        <pc:sldMkLst>
          <pc:docMk/>
          <pc:sldMk cId="4075544296" sldId="2147471224"/>
        </pc:sldMkLst>
        <pc:spChg chg="mod">
          <ac:chgData name="Rémi Renard" userId="8abcace8-4963-40ab-9ff5-9f885bc77d21" providerId="ADAL" clId="{6B466B33-E591-56CE-98A1-A5C2B2A529BE}" dt="2026-01-07T14:08:13.332" v="57" actId="20577"/>
          <ac:spMkLst>
            <pc:docMk/>
            <pc:sldMk cId="4075544296" sldId="2147471224"/>
            <ac:spMk id="14" creationId="{65BAB79E-8623-10E6-22B1-9CA6058D6606}"/>
          </ac:spMkLst>
        </pc:spChg>
        <pc:spChg chg="mod">
          <ac:chgData name="Rémi Renard" userId="8abcace8-4963-40ab-9ff5-9f885bc77d21" providerId="ADAL" clId="{6B466B33-E591-56CE-98A1-A5C2B2A529BE}" dt="2026-01-07T14:08:07.775" v="56" actId="20577"/>
          <ac:spMkLst>
            <pc:docMk/>
            <pc:sldMk cId="4075544296" sldId="2147471224"/>
            <ac:spMk id="16" creationId="{A4E128C1-3369-64F2-341C-95D840A598FE}"/>
          </ac:spMkLst>
        </pc:spChg>
      </pc:sldChg>
      <pc:sldChg chg="del">
        <pc:chgData name="Rémi Renard" userId="8abcace8-4963-40ab-9ff5-9f885bc77d21" providerId="ADAL" clId="{6B466B33-E591-56CE-98A1-A5C2B2A529BE}" dt="2026-01-07T14:20:10.797" v="231" actId="2696"/>
        <pc:sldMkLst>
          <pc:docMk/>
          <pc:sldMk cId="1520783670" sldId="2147471226"/>
        </pc:sldMkLst>
      </pc:sldChg>
      <pc:sldChg chg="modSp">
        <pc:chgData name="Rémi Renard" userId="8abcace8-4963-40ab-9ff5-9f885bc77d21" providerId="ADAL" clId="{6B466B33-E591-56CE-98A1-A5C2B2A529BE}" dt="2026-01-07T16:53:19.834" v="1599" actId="404"/>
        <pc:sldMkLst>
          <pc:docMk/>
          <pc:sldMk cId="3462772119" sldId="2147471229"/>
        </pc:sldMkLst>
        <pc:graphicFrameChg chg="mod">
          <ac:chgData name="Rémi Renard" userId="8abcace8-4963-40ab-9ff5-9f885bc77d21" providerId="ADAL" clId="{6B466B33-E591-56CE-98A1-A5C2B2A529BE}" dt="2026-01-07T16:53:19.834" v="1599" actId="404"/>
          <ac:graphicFrameMkLst>
            <pc:docMk/>
            <pc:sldMk cId="3462772119" sldId="2147471229"/>
            <ac:graphicFrameMk id="7" creationId="{6CAE0F6D-0AB6-9212-7412-437086EC706C}"/>
          </ac:graphicFrameMkLst>
        </pc:graphicFrameChg>
        <pc:graphicFrameChg chg="mod">
          <ac:chgData name="Rémi Renard" userId="8abcace8-4963-40ab-9ff5-9f885bc77d21" providerId="ADAL" clId="{6B466B33-E591-56CE-98A1-A5C2B2A529BE}" dt="2026-01-07T14:19:20.461" v="228" actId="20577"/>
          <ac:graphicFrameMkLst>
            <pc:docMk/>
            <pc:sldMk cId="3462772119" sldId="2147471229"/>
            <ac:graphicFrameMk id="30" creationId="{CC7B585D-7FC1-A4FD-E5A4-42155A773C03}"/>
          </ac:graphicFrameMkLst>
        </pc:graphicFrameChg>
      </pc:sldChg>
      <pc:sldChg chg="modSp mod">
        <pc:chgData name="Rémi Renard" userId="8abcace8-4963-40ab-9ff5-9f885bc77d21" providerId="ADAL" clId="{6B466B33-E591-56CE-98A1-A5C2B2A529BE}" dt="2026-01-07T14:09:46.701" v="70" actId="1076"/>
        <pc:sldMkLst>
          <pc:docMk/>
          <pc:sldMk cId="710273577" sldId="2147471235"/>
        </pc:sldMkLst>
        <pc:spChg chg="mod">
          <ac:chgData name="Rémi Renard" userId="8abcace8-4963-40ab-9ff5-9f885bc77d21" providerId="ADAL" clId="{6B466B33-E591-56CE-98A1-A5C2B2A529BE}" dt="2026-01-07T14:09:46.701" v="70" actId="1076"/>
          <ac:spMkLst>
            <pc:docMk/>
            <pc:sldMk cId="710273577" sldId="2147471235"/>
            <ac:spMk id="3" creationId="{44D452F6-71D5-DE6D-B67F-B7A29C194ADA}"/>
          </ac:spMkLst>
        </pc:spChg>
      </pc:sldChg>
      <pc:sldChg chg="modSp mod">
        <pc:chgData name="Rémi Renard" userId="8abcace8-4963-40ab-9ff5-9f885bc77d21" providerId="ADAL" clId="{6B466B33-E591-56CE-98A1-A5C2B2A529BE}" dt="2026-01-07T16:54:18.184" v="1613" actId="20577"/>
        <pc:sldMkLst>
          <pc:docMk/>
          <pc:sldMk cId="4109652838" sldId="2147471237"/>
        </pc:sldMkLst>
        <pc:spChg chg="mod">
          <ac:chgData name="Rémi Renard" userId="8abcace8-4963-40ab-9ff5-9f885bc77d21" providerId="ADAL" clId="{6B466B33-E591-56CE-98A1-A5C2B2A529BE}" dt="2026-01-07T16:54:18.184" v="1613" actId="20577"/>
          <ac:spMkLst>
            <pc:docMk/>
            <pc:sldMk cId="4109652838" sldId="2147471237"/>
            <ac:spMk id="5" creationId="{51AA8B3E-FE30-918F-89FF-11588E9538E0}"/>
          </ac:spMkLst>
        </pc:spChg>
      </pc:sldChg>
      <pc:sldChg chg="del">
        <pc:chgData name="Rémi Renard" userId="8abcace8-4963-40ab-9ff5-9f885bc77d21" providerId="ADAL" clId="{6B466B33-E591-56CE-98A1-A5C2B2A529BE}" dt="2026-01-07T16:53:44.991" v="1600" actId="2696"/>
        <pc:sldMkLst>
          <pc:docMk/>
          <pc:sldMk cId="4274540957" sldId="2147471239"/>
        </pc:sldMkLst>
      </pc:sldChg>
      <pc:sldChg chg="modSp mod">
        <pc:chgData name="Rémi Renard" userId="8abcace8-4963-40ab-9ff5-9f885bc77d21" providerId="ADAL" clId="{6B466B33-E591-56CE-98A1-A5C2B2A529BE}" dt="2026-01-07T16:54:04.472" v="1604" actId="20577"/>
        <pc:sldMkLst>
          <pc:docMk/>
          <pc:sldMk cId="2212661885" sldId="2147471240"/>
        </pc:sldMkLst>
        <pc:spChg chg="mod">
          <ac:chgData name="Rémi Renard" userId="8abcace8-4963-40ab-9ff5-9f885bc77d21" providerId="ADAL" clId="{6B466B33-E591-56CE-98A1-A5C2B2A529BE}" dt="2026-01-07T16:54:04.472" v="1604" actId="20577"/>
          <ac:spMkLst>
            <pc:docMk/>
            <pc:sldMk cId="2212661885" sldId="2147471240"/>
            <ac:spMk id="2" creationId="{CC4F9CF9-5153-9AE0-10B3-2566B78AF7A5}"/>
          </ac:spMkLst>
        </pc:spChg>
      </pc:sldChg>
      <pc:sldChg chg="del">
        <pc:chgData name="Rémi Renard" userId="8abcace8-4963-40ab-9ff5-9f885bc77d21" providerId="ADAL" clId="{6B466B33-E591-56CE-98A1-A5C2B2A529BE}" dt="2026-01-07T14:08:48.370" v="58" actId="2696"/>
        <pc:sldMkLst>
          <pc:docMk/>
          <pc:sldMk cId="1608916240" sldId="2147471255"/>
        </pc:sldMkLst>
      </pc:sldChg>
      <pc:sldChg chg="addSp delSp modSp mod">
        <pc:chgData name="Rémi Renard" userId="8abcace8-4963-40ab-9ff5-9f885bc77d21" providerId="ADAL" clId="{6B466B33-E591-56CE-98A1-A5C2B2A529BE}" dt="2026-01-07T16:50:35.459" v="1592" actId="465"/>
        <pc:sldMkLst>
          <pc:docMk/>
          <pc:sldMk cId="1603659038" sldId="2147471256"/>
        </pc:sldMkLst>
        <pc:spChg chg="del mod">
          <ac:chgData name="Rémi Renard" userId="8abcace8-4963-40ab-9ff5-9f885bc77d21" providerId="ADAL" clId="{6B466B33-E591-56CE-98A1-A5C2B2A529BE}" dt="2026-01-07T14:49:36.302" v="325" actId="478"/>
          <ac:spMkLst>
            <pc:docMk/>
            <pc:sldMk cId="1603659038" sldId="2147471256"/>
            <ac:spMk id="2" creationId="{22BED3EB-6D0F-6D20-C169-CCE0EC164937}"/>
          </ac:spMkLst>
        </pc:spChg>
        <pc:spChg chg="add del mod">
          <ac:chgData name="Rémi Renard" userId="8abcace8-4963-40ab-9ff5-9f885bc77d21" providerId="ADAL" clId="{6B466B33-E591-56CE-98A1-A5C2B2A529BE}" dt="2026-01-07T15:52:40.311" v="1009" actId="478"/>
          <ac:spMkLst>
            <pc:docMk/>
            <pc:sldMk cId="1603659038" sldId="2147471256"/>
            <ac:spMk id="2" creationId="{573E0E70-BD01-42D2-F27B-8AD833ABCB79}"/>
          </ac:spMkLst>
        </pc:spChg>
        <pc:spChg chg="add del mod">
          <ac:chgData name="Rémi Renard" userId="8abcace8-4963-40ab-9ff5-9f885bc77d21" providerId="ADAL" clId="{6B466B33-E591-56CE-98A1-A5C2B2A529BE}" dt="2026-01-07T15:52:38.293" v="1008" actId="478"/>
          <ac:spMkLst>
            <pc:docMk/>
            <pc:sldMk cId="1603659038" sldId="2147471256"/>
            <ac:spMk id="3" creationId="{C225061D-F6F9-C9E1-F010-F16ECEC40365}"/>
          </ac:spMkLst>
        </pc:spChg>
        <pc:spChg chg="add del mod">
          <ac:chgData name="Rémi Renard" userId="8abcace8-4963-40ab-9ff5-9f885bc77d21" providerId="ADAL" clId="{6B466B33-E591-56CE-98A1-A5C2B2A529BE}" dt="2026-01-07T15:52:36.416" v="1007" actId="478"/>
          <ac:spMkLst>
            <pc:docMk/>
            <pc:sldMk cId="1603659038" sldId="2147471256"/>
            <ac:spMk id="7" creationId="{6BFE891A-F72C-6209-3787-CA39719985EB}"/>
          </ac:spMkLst>
        </pc:spChg>
        <pc:spChg chg="mod">
          <ac:chgData name="Rémi Renard" userId="8abcace8-4963-40ab-9ff5-9f885bc77d21" providerId="ADAL" clId="{6B466B33-E591-56CE-98A1-A5C2B2A529BE}" dt="2026-01-07T15:52:06.008" v="1003" actId="113"/>
          <ac:spMkLst>
            <pc:docMk/>
            <pc:sldMk cId="1603659038" sldId="2147471256"/>
            <ac:spMk id="8" creationId="{A57248C2-D8E5-7763-0A5B-BA3ED589A86F}"/>
          </ac:spMkLst>
        </pc:spChg>
        <pc:spChg chg="mod">
          <ac:chgData name="Rémi Renard" userId="8abcace8-4963-40ab-9ff5-9f885bc77d21" providerId="ADAL" clId="{6B466B33-E591-56CE-98A1-A5C2B2A529BE}" dt="2026-01-07T16:34:13.433" v="1419" actId="948"/>
          <ac:spMkLst>
            <pc:docMk/>
            <pc:sldMk cId="1603659038" sldId="2147471256"/>
            <ac:spMk id="10" creationId="{C390E886-82E3-CB0D-AD4B-A40221EB3D26}"/>
          </ac:spMkLst>
        </pc:spChg>
        <pc:spChg chg="mod">
          <ac:chgData name="Rémi Renard" userId="8abcace8-4963-40ab-9ff5-9f885bc77d21" providerId="ADAL" clId="{6B466B33-E591-56CE-98A1-A5C2B2A529BE}" dt="2026-01-07T15:52:11.862" v="1004" actId="113"/>
          <ac:spMkLst>
            <pc:docMk/>
            <pc:sldMk cId="1603659038" sldId="2147471256"/>
            <ac:spMk id="11" creationId="{8CCABBDB-B557-9A43-A92F-C38764975548}"/>
          </ac:spMkLst>
        </pc:spChg>
        <pc:spChg chg="mod">
          <ac:chgData name="Rémi Renard" userId="8abcace8-4963-40ab-9ff5-9f885bc77d21" providerId="ADAL" clId="{6B466B33-E591-56CE-98A1-A5C2B2A529BE}" dt="2026-01-07T16:37:54.956" v="1421" actId="948"/>
          <ac:spMkLst>
            <pc:docMk/>
            <pc:sldMk cId="1603659038" sldId="2147471256"/>
            <ac:spMk id="12" creationId="{4AACF366-742D-B3D7-72A4-C8850CDD90BE}"/>
          </ac:spMkLst>
        </pc:spChg>
        <pc:spChg chg="add del mod">
          <ac:chgData name="Rémi Renard" userId="8abcace8-4963-40ab-9ff5-9f885bc77d21" providerId="ADAL" clId="{6B466B33-E591-56CE-98A1-A5C2B2A529BE}" dt="2026-01-07T15:52:50.198" v="1010" actId="478"/>
          <ac:spMkLst>
            <pc:docMk/>
            <pc:sldMk cId="1603659038" sldId="2147471256"/>
            <ac:spMk id="13" creationId="{A3DA087C-CE81-82EB-2AB7-3A01725AF5A7}"/>
          </ac:spMkLst>
        </pc:spChg>
        <pc:spChg chg="add del mod">
          <ac:chgData name="Rémi Renard" userId="8abcace8-4963-40ab-9ff5-9f885bc77d21" providerId="ADAL" clId="{6B466B33-E591-56CE-98A1-A5C2B2A529BE}" dt="2026-01-07T15:52:50.198" v="1010" actId="478"/>
          <ac:spMkLst>
            <pc:docMk/>
            <pc:sldMk cId="1603659038" sldId="2147471256"/>
            <ac:spMk id="16" creationId="{A7647BE3-1F18-8E15-96B2-3C575D3DEF31}"/>
          </ac:spMkLst>
        </pc:spChg>
        <pc:spChg chg="add del mod">
          <ac:chgData name="Rémi Renard" userId="8abcace8-4963-40ab-9ff5-9f885bc77d21" providerId="ADAL" clId="{6B466B33-E591-56CE-98A1-A5C2B2A529BE}" dt="2026-01-07T15:52:50.198" v="1010" actId="478"/>
          <ac:spMkLst>
            <pc:docMk/>
            <pc:sldMk cId="1603659038" sldId="2147471256"/>
            <ac:spMk id="18" creationId="{42F9B646-7FB5-F86A-7635-C6734496C26E}"/>
          </ac:spMkLst>
        </pc:spChg>
        <pc:spChg chg="add mod">
          <ac:chgData name="Rémi Renard" userId="8abcace8-4963-40ab-9ff5-9f885bc77d21" providerId="ADAL" clId="{6B466B33-E591-56CE-98A1-A5C2B2A529BE}" dt="2026-01-07T16:49:44.619" v="1538" actId="164"/>
          <ac:spMkLst>
            <pc:docMk/>
            <pc:sldMk cId="1603659038" sldId="2147471256"/>
            <ac:spMk id="21" creationId="{7905AC0F-2CB9-0FE0-F014-FC21A8951087}"/>
          </ac:spMkLst>
        </pc:spChg>
        <pc:spChg chg="add mod topLvl">
          <ac:chgData name="Rémi Renard" userId="8abcace8-4963-40ab-9ff5-9f885bc77d21" providerId="ADAL" clId="{6B466B33-E591-56CE-98A1-A5C2B2A529BE}" dt="2026-01-07T16:50:08.778" v="1590" actId="164"/>
          <ac:spMkLst>
            <pc:docMk/>
            <pc:sldMk cId="1603659038" sldId="2147471256"/>
            <ac:spMk id="23" creationId="{6B3E0F3F-062E-0AAB-74A7-1A9FFEC11D32}"/>
          </ac:spMkLst>
        </pc:spChg>
        <pc:spChg chg="add mod">
          <ac:chgData name="Rémi Renard" userId="8abcace8-4963-40ab-9ff5-9f885bc77d21" providerId="ADAL" clId="{6B466B33-E591-56CE-98A1-A5C2B2A529BE}" dt="2026-01-07T16:50:35.459" v="1592" actId="465"/>
          <ac:spMkLst>
            <pc:docMk/>
            <pc:sldMk cId="1603659038" sldId="2147471256"/>
            <ac:spMk id="29" creationId="{8B109CA7-AC4E-BD44-B813-387FA06C0A77}"/>
          </ac:spMkLst>
        </pc:spChg>
        <pc:spChg chg="add del mod">
          <ac:chgData name="Rémi Renard" userId="8abcace8-4963-40ab-9ff5-9f885bc77d21" providerId="ADAL" clId="{6B466B33-E591-56CE-98A1-A5C2B2A529BE}" dt="2026-01-07T15:52:57.026" v="1011" actId="478"/>
          <ac:spMkLst>
            <pc:docMk/>
            <pc:sldMk cId="1603659038" sldId="2147471256"/>
            <ac:spMk id="31" creationId="{BB9099D1-DAE2-65D0-295E-F1D08BB72101}"/>
          </ac:spMkLst>
        </pc:spChg>
        <pc:spChg chg="add mod topLvl">
          <ac:chgData name="Rémi Renard" userId="8abcace8-4963-40ab-9ff5-9f885bc77d21" providerId="ADAL" clId="{6B466B33-E591-56CE-98A1-A5C2B2A529BE}" dt="2026-01-07T16:50:35.459" v="1592" actId="465"/>
          <ac:spMkLst>
            <pc:docMk/>
            <pc:sldMk cId="1603659038" sldId="2147471256"/>
            <ac:spMk id="32" creationId="{51AD0A5B-B964-09AE-5E34-B67C2D437DE6}"/>
          </ac:spMkLst>
        </pc:spChg>
        <pc:spChg chg="add del mod">
          <ac:chgData name="Rémi Renard" userId="8abcace8-4963-40ab-9ff5-9f885bc77d21" providerId="ADAL" clId="{6B466B33-E591-56CE-98A1-A5C2B2A529BE}" dt="2026-01-07T15:52:34.313" v="1006" actId="478"/>
          <ac:spMkLst>
            <pc:docMk/>
            <pc:sldMk cId="1603659038" sldId="2147471256"/>
            <ac:spMk id="33" creationId="{D397BF06-FED1-B4AD-0EC4-AEC58FB20C0E}"/>
          </ac:spMkLst>
        </pc:spChg>
        <pc:spChg chg="add del mod">
          <ac:chgData name="Rémi Renard" userId="8abcace8-4963-40ab-9ff5-9f885bc77d21" providerId="ADAL" clId="{6B466B33-E591-56CE-98A1-A5C2B2A529BE}" dt="2026-01-07T15:37:59.052" v="667" actId="478"/>
          <ac:spMkLst>
            <pc:docMk/>
            <pc:sldMk cId="1603659038" sldId="2147471256"/>
            <ac:spMk id="34" creationId="{F801B2D2-5B20-72FE-6AFB-14D09CE0DC05}"/>
          </ac:spMkLst>
        </pc:spChg>
        <pc:spChg chg="add mod">
          <ac:chgData name="Rémi Renard" userId="8abcace8-4963-40ab-9ff5-9f885bc77d21" providerId="ADAL" clId="{6B466B33-E591-56CE-98A1-A5C2B2A529BE}" dt="2026-01-07T16:49:44.619" v="1538" actId="164"/>
          <ac:spMkLst>
            <pc:docMk/>
            <pc:sldMk cId="1603659038" sldId="2147471256"/>
            <ac:spMk id="35" creationId="{F5947D5F-9CB5-F688-3712-7B5C8364DD4C}"/>
          </ac:spMkLst>
        </pc:spChg>
        <pc:spChg chg="add mod">
          <ac:chgData name="Rémi Renard" userId="8abcace8-4963-40ab-9ff5-9f885bc77d21" providerId="ADAL" clId="{6B466B33-E591-56CE-98A1-A5C2B2A529BE}" dt="2026-01-07T16:50:08.778" v="1590" actId="164"/>
          <ac:spMkLst>
            <pc:docMk/>
            <pc:sldMk cId="1603659038" sldId="2147471256"/>
            <ac:spMk id="36" creationId="{35F3B346-8A8A-42F4-3178-6E4E1EE5CF62}"/>
          </ac:spMkLst>
        </pc:spChg>
        <pc:spChg chg="add mod">
          <ac:chgData name="Rémi Renard" userId="8abcace8-4963-40ab-9ff5-9f885bc77d21" providerId="ADAL" clId="{6B466B33-E591-56CE-98A1-A5C2B2A529BE}" dt="2026-01-07T16:50:35.459" v="1592" actId="465"/>
          <ac:spMkLst>
            <pc:docMk/>
            <pc:sldMk cId="1603659038" sldId="2147471256"/>
            <ac:spMk id="37" creationId="{37CE8731-824E-8FC5-FA58-C830B9F0AFC0}"/>
          </ac:spMkLst>
        </pc:spChg>
        <pc:spChg chg="add mod">
          <ac:chgData name="Rémi Renard" userId="8abcace8-4963-40ab-9ff5-9f885bc77d21" providerId="ADAL" clId="{6B466B33-E591-56CE-98A1-A5C2B2A529BE}" dt="2026-01-07T16:49:44.619" v="1538" actId="164"/>
          <ac:spMkLst>
            <pc:docMk/>
            <pc:sldMk cId="1603659038" sldId="2147471256"/>
            <ac:spMk id="38" creationId="{F0F6EEA3-7479-F435-CED3-D9969B9EA1FC}"/>
          </ac:spMkLst>
        </pc:spChg>
        <pc:spChg chg="add mod">
          <ac:chgData name="Rémi Renard" userId="8abcace8-4963-40ab-9ff5-9f885bc77d21" providerId="ADAL" clId="{6B466B33-E591-56CE-98A1-A5C2B2A529BE}" dt="2026-01-07T16:50:08.778" v="1590" actId="164"/>
          <ac:spMkLst>
            <pc:docMk/>
            <pc:sldMk cId="1603659038" sldId="2147471256"/>
            <ac:spMk id="39" creationId="{822CC599-6F99-AF78-E2E9-1E79D7639E40}"/>
          </ac:spMkLst>
        </pc:spChg>
        <pc:grpChg chg="add mod">
          <ac:chgData name="Rémi Renard" userId="8abcace8-4963-40ab-9ff5-9f885bc77d21" providerId="ADAL" clId="{6B466B33-E591-56CE-98A1-A5C2B2A529BE}" dt="2026-01-07T16:05:00.667" v="1164" actId="164"/>
          <ac:grpSpMkLst>
            <pc:docMk/>
            <pc:sldMk cId="1603659038" sldId="2147471256"/>
            <ac:grpSpMk id="25" creationId="{DE214967-8915-902E-6E56-51FEE076B9EC}"/>
          </ac:grpSpMkLst>
        </pc:grpChg>
        <pc:grpChg chg="add del mod">
          <ac:chgData name="Rémi Renard" userId="8abcace8-4963-40ab-9ff5-9f885bc77d21" providerId="ADAL" clId="{6B466B33-E591-56CE-98A1-A5C2B2A529BE}" dt="2026-01-07T16:06:03.009" v="1171" actId="165"/>
          <ac:grpSpMkLst>
            <pc:docMk/>
            <pc:sldMk cId="1603659038" sldId="2147471256"/>
            <ac:grpSpMk id="27" creationId="{2F8A3B05-52D8-5835-4029-E7F1A7776CE0}"/>
          </ac:grpSpMkLst>
        </pc:grpChg>
        <pc:grpChg chg="add del mod">
          <ac:chgData name="Rémi Renard" userId="8abcace8-4963-40ab-9ff5-9f885bc77d21" providerId="ADAL" clId="{6B466B33-E591-56CE-98A1-A5C2B2A529BE}" dt="2026-01-07T16:06:06.815" v="1172" actId="165"/>
          <ac:grpSpMkLst>
            <pc:docMk/>
            <pc:sldMk cId="1603659038" sldId="2147471256"/>
            <ac:grpSpMk id="28" creationId="{28819748-1815-61F6-BB4D-4BFD602DBCEC}"/>
          </ac:grpSpMkLst>
        </pc:grpChg>
        <pc:grpChg chg="add mod">
          <ac:chgData name="Rémi Renard" userId="8abcace8-4963-40ab-9ff5-9f885bc77d21" providerId="ADAL" clId="{6B466B33-E591-56CE-98A1-A5C2B2A529BE}" dt="2026-01-07T16:50:35.459" v="1592" actId="465"/>
          <ac:grpSpMkLst>
            <pc:docMk/>
            <pc:sldMk cId="1603659038" sldId="2147471256"/>
            <ac:grpSpMk id="40" creationId="{9E7C7BCD-F3E5-3902-BCAC-32727FAD5E9E}"/>
          </ac:grpSpMkLst>
        </pc:grpChg>
        <pc:grpChg chg="add mod">
          <ac:chgData name="Rémi Renard" userId="8abcace8-4963-40ab-9ff5-9f885bc77d21" providerId="ADAL" clId="{6B466B33-E591-56CE-98A1-A5C2B2A529BE}" dt="2026-01-07T16:50:35.459" v="1592" actId="465"/>
          <ac:grpSpMkLst>
            <pc:docMk/>
            <pc:sldMk cId="1603659038" sldId="2147471256"/>
            <ac:grpSpMk id="41" creationId="{A357EDD8-B8C6-F21D-C147-86A13CCE7127}"/>
          </ac:grpSpMkLst>
        </pc:grpChg>
        <pc:grpChg chg="add mod">
          <ac:chgData name="Rémi Renard" userId="8abcace8-4963-40ab-9ff5-9f885bc77d21" providerId="ADAL" clId="{6B466B33-E591-56CE-98A1-A5C2B2A529BE}" dt="2026-01-07T16:50:35.459" v="1592" actId="465"/>
          <ac:grpSpMkLst>
            <pc:docMk/>
            <pc:sldMk cId="1603659038" sldId="2147471256"/>
            <ac:grpSpMk id="42" creationId="{5760CC1B-A0FE-49AC-396C-F9B0E28AC08E}"/>
          </ac:grpSpMkLst>
        </pc:grpChg>
        <pc:picChg chg="add mod">
          <ac:chgData name="Rémi Renard" userId="8abcace8-4963-40ab-9ff5-9f885bc77d21" providerId="ADAL" clId="{6B466B33-E591-56CE-98A1-A5C2B2A529BE}" dt="2026-01-07T16:50:35.459" v="1592" actId="465"/>
          <ac:picMkLst>
            <pc:docMk/>
            <pc:sldMk cId="1603659038" sldId="2147471256"/>
            <ac:picMk id="6" creationId="{20BB8EE6-19AA-6942-0012-824831021C75}"/>
          </ac:picMkLst>
        </pc:picChg>
        <pc:picChg chg="add mod">
          <ac:chgData name="Rémi Renard" userId="8abcace8-4963-40ab-9ff5-9f885bc77d21" providerId="ADAL" clId="{6B466B33-E591-56CE-98A1-A5C2B2A529BE}" dt="2026-01-07T16:49:44.619" v="1538" actId="164"/>
          <ac:picMkLst>
            <pc:docMk/>
            <pc:sldMk cId="1603659038" sldId="2147471256"/>
            <ac:picMk id="9" creationId="{47BC96FF-F21C-44E5-783D-71F7501E7FC0}"/>
          </ac:picMkLst>
        </pc:picChg>
        <pc:picChg chg="mod">
          <ac:chgData name="Rémi Renard" userId="8abcace8-4963-40ab-9ff5-9f885bc77d21" providerId="ADAL" clId="{6B466B33-E591-56CE-98A1-A5C2B2A529BE}" dt="2026-01-07T14:40:10.109" v="277" actId="1076"/>
          <ac:picMkLst>
            <pc:docMk/>
            <pc:sldMk cId="1603659038" sldId="2147471256"/>
            <ac:picMk id="14" creationId="{6AD715FD-0EED-C8D8-02FA-09DA4F094324}"/>
          </ac:picMkLst>
        </pc:picChg>
        <pc:picChg chg="add mod">
          <ac:chgData name="Rémi Renard" userId="8abcace8-4963-40ab-9ff5-9f885bc77d21" providerId="ADAL" clId="{6B466B33-E591-56CE-98A1-A5C2B2A529BE}" dt="2026-01-07T16:50:08.778" v="1590" actId="164"/>
          <ac:picMkLst>
            <pc:docMk/>
            <pc:sldMk cId="1603659038" sldId="2147471256"/>
            <ac:picMk id="15" creationId="{BDCAD9E0-EDD5-9BA1-8CF5-ED80D5E4666D}"/>
          </ac:picMkLst>
        </pc:picChg>
        <pc:picChg chg="add mod topLvl modCrop">
          <ac:chgData name="Rémi Renard" userId="8abcace8-4963-40ab-9ff5-9f885bc77d21" providerId="ADAL" clId="{6B466B33-E591-56CE-98A1-A5C2B2A529BE}" dt="2026-01-07T16:50:35.459" v="1592" actId="465"/>
          <ac:picMkLst>
            <pc:docMk/>
            <pc:sldMk cId="1603659038" sldId="2147471256"/>
            <ac:picMk id="17" creationId="{F68D6DC7-F7FE-7B56-9892-77BC25D936CC}"/>
          </ac:picMkLst>
        </pc:picChg>
        <pc:picChg chg="add mod">
          <ac:chgData name="Rémi Renard" userId="8abcace8-4963-40ab-9ff5-9f885bc77d21" providerId="ADAL" clId="{6B466B33-E591-56CE-98A1-A5C2B2A529BE}" dt="2026-01-07T16:49:44.619" v="1538" actId="164"/>
          <ac:picMkLst>
            <pc:docMk/>
            <pc:sldMk cId="1603659038" sldId="2147471256"/>
            <ac:picMk id="19" creationId="{79299AC6-F9F0-BEBE-855B-665A482CE93F}"/>
          </ac:picMkLst>
        </pc:picChg>
        <pc:picChg chg="mod modCrop">
          <ac:chgData name="Rémi Renard" userId="8abcace8-4963-40ab-9ff5-9f885bc77d21" providerId="ADAL" clId="{6B466B33-E591-56CE-98A1-A5C2B2A529BE}" dt="2026-01-07T14:42:23.453" v="298" actId="1076"/>
          <ac:picMkLst>
            <pc:docMk/>
            <pc:sldMk cId="1603659038" sldId="2147471256"/>
            <ac:picMk id="20" creationId="{39C10228-3CCA-F799-714A-85AD63320837}"/>
          </ac:picMkLst>
        </pc:picChg>
        <pc:picChg chg="add mod modCrop">
          <ac:chgData name="Rémi Renard" userId="8abcace8-4963-40ab-9ff5-9f885bc77d21" providerId="ADAL" clId="{6B466B33-E591-56CE-98A1-A5C2B2A529BE}" dt="2026-01-07T16:50:08.778" v="1590" actId="164"/>
          <ac:picMkLst>
            <pc:docMk/>
            <pc:sldMk cId="1603659038" sldId="2147471256"/>
            <ac:picMk id="22" creationId="{39F441AD-62CA-2A54-F481-E86821EF07B2}"/>
          </ac:picMkLst>
        </pc:picChg>
        <pc:picChg chg="add mod topLvl modCrop">
          <ac:chgData name="Rémi Renard" userId="8abcace8-4963-40ab-9ff5-9f885bc77d21" providerId="ADAL" clId="{6B466B33-E591-56CE-98A1-A5C2B2A529BE}" dt="2026-01-07T16:50:08.778" v="1590" actId="164"/>
          <ac:picMkLst>
            <pc:docMk/>
            <pc:sldMk cId="1603659038" sldId="2147471256"/>
            <ac:picMk id="24" creationId="{FC17C53C-721C-D77E-2FFA-BF737FB45132}"/>
          </ac:picMkLst>
        </pc:picChg>
        <pc:picChg chg="add mod modCrop">
          <ac:chgData name="Rémi Renard" userId="8abcace8-4963-40ab-9ff5-9f885bc77d21" providerId="ADAL" clId="{6B466B33-E591-56CE-98A1-A5C2B2A529BE}" dt="2026-01-07T16:49:44.619" v="1538" actId="164"/>
          <ac:picMkLst>
            <pc:docMk/>
            <pc:sldMk cId="1603659038" sldId="2147471256"/>
            <ac:picMk id="26" creationId="{43625029-E19D-F412-CA53-9E7965A2EE8C}"/>
          </ac:picMkLst>
        </pc:picChg>
        <pc:picChg chg="add del mod">
          <ac:chgData name="Rémi Renard" userId="8abcace8-4963-40ab-9ff5-9f885bc77d21" providerId="ADAL" clId="{6B466B33-E591-56CE-98A1-A5C2B2A529BE}" dt="2026-01-07T14:55:47.476" v="427" actId="478"/>
          <ac:picMkLst>
            <pc:docMk/>
            <pc:sldMk cId="1603659038" sldId="2147471256"/>
            <ac:picMk id="28" creationId="{8CD1C34F-B9E8-DBA0-A4F1-1BEE43A5DE72}"/>
          </ac:picMkLst>
        </pc:picChg>
        <pc:picChg chg="add mod modCrop">
          <ac:chgData name="Rémi Renard" userId="8abcace8-4963-40ab-9ff5-9f885bc77d21" providerId="ADAL" clId="{6B466B33-E591-56CE-98A1-A5C2B2A529BE}" dt="2026-01-07T16:50:35.459" v="1592" actId="465"/>
          <ac:picMkLst>
            <pc:docMk/>
            <pc:sldMk cId="1603659038" sldId="2147471256"/>
            <ac:picMk id="30" creationId="{29574A8B-367A-4F01-B762-EC87AD3BACE4}"/>
          </ac:picMkLst>
        </pc:picChg>
      </pc:sldChg>
      <pc:sldChg chg="del">
        <pc:chgData name="Rémi Renard" userId="8abcace8-4963-40ab-9ff5-9f885bc77d21" providerId="ADAL" clId="{6B466B33-E591-56CE-98A1-A5C2B2A529BE}" dt="2026-01-07T14:20:07.631" v="230" actId="2696"/>
        <pc:sldMkLst>
          <pc:docMk/>
          <pc:sldMk cId="2300481886" sldId="2147471257"/>
        </pc:sldMkLst>
      </pc:sldChg>
      <pc:sldChg chg="addSp delSp modSp del mod">
        <pc:chgData name="Rémi Renard" userId="8abcace8-4963-40ab-9ff5-9f885bc77d21" providerId="ADAL" clId="{6B466B33-E591-56CE-98A1-A5C2B2A529BE}" dt="2026-01-07T14:27:53.873" v="256" actId="2696"/>
        <pc:sldMkLst>
          <pc:docMk/>
          <pc:sldMk cId="589881258" sldId="2147471258"/>
        </pc:sldMkLst>
        <pc:spChg chg="del">
          <ac:chgData name="Rémi Renard" userId="8abcace8-4963-40ab-9ff5-9f885bc77d21" providerId="ADAL" clId="{6B466B33-E591-56CE-98A1-A5C2B2A529BE}" dt="2026-01-07T14:27:05.373" v="243" actId="21"/>
          <ac:spMkLst>
            <pc:docMk/>
            <pc:sldMk cId="589881258" sldId="2147471258"/>
            <ac:spMk id="4" creationId="{1E1470FE-BF5F-F0A0-65E1-A801377F5BC1}"/>
          </ac:spMkLst>
        </pc:spChg>
        <pc:spChg chg="del">
          <ac:chgData name="Rémi Renard" userId="8abcace8-4963-40ab-9ff5-9f885bc77d21" providerId="ADAL" clId="{6B466B33-E591-56CE-98A1-A5C2B2A529BE}" dt="2026-01-07T14:27:05.373" v="243" actId="21"/>
          <ac:spMkLst>
            <pc:docMk/>
            <pc:sldMk cId="589881258" sldId="2147471258"/>
            <ac:spMk id="5" creationId="{BEE5B7EF-FE2C-3A53-5B18-3CFA1A317405}"/>
          </ac:spMkLst>
        </pc:spChg>
        <pc:spChg chg="del mod">
          <ac:chgData name="Rémi Renard" userId="8abcace8-4963-40ab-9ff5-9f885bc77d21" providerId="ADAL" clId="{6B466B33-E591-56CE-98A1-A5C2B2A529BE}" dt="2026-01-07T14:26:28.988" v="241" actId="478"/>
          <ac:spMkLst>
            <pc:docMk/>
            <pc:sldMk cId="589881258" sldId="2147471258"/>
            <ac:spMk id="6" creationId="{3BFD9D15-3FB9-2C28-1BA3-5F20C9FADBD0}"/>
          </ac:spMkLst>
        </pc:spChg>
        <pc:spChg chg="del">
          <ac:chgData name="Rémi Renard" userId="8abcace8-4963-40ab-9ff5-9f885bc77d21" providerId="ADAL" clId="{6B466B33-E591-56CE-98A1-A5C2B2A529BE}" dt="2026-01-07T14:27:05.373" v="243" actId="21"/>
          <ac:spMkLst>
            <pc:docMk/>
            <pc:sldMk cId="589881258" sldId="2147471258"/>
            <ac:spMk id="7" creationId="{7BC07BD4-C9C0-B428-8E82-52A8FEEEBB57}"/>
          </ac:spMkLst>
        </pc:spChg>
        <pc:spChg chg="del">
          <ac:chgData name="Rémi Renard" userId="8abcace8-4963-40ab-9ff5-9f885bc77d21" providerId="ADAL" clId="{6B466B33-E591-56CE-98A1-A5C2B2A529BE}" dt="2026-01-07T14:27:05.373" v="243" actId="21"/>
          <ac:spMkLst>
            <pc:docMk/>
            <pc:sldMk cId="589881258" sldId="2147471258"/>
            <ac:spMk id="8" creationId="{D3970373-61D3-7EF3-E144-4809AAB30513}"/>
          </ac:spMkLst>
        </pc:spChg>
        <pc:picChg chg="add del mod">
          <ac:chgData name="Rémi Renard" userId="8abcace8-4963-40ab-9ff5-9f885bc77d21" providerId="ADAL" clId="{6B466B33-E591-56CE-98A1-A5C2B2A529BE}" dt="2026-01-07T14:25:31.247" v="233" actId="21"/>
          <ac:picMkLst>
            <pc:docMk/>
            <pc:sldMk cId="589881258" sldId="2147471258"/>
            <ac:picMk id="2" creationId="{63A33A9F-61C6-D4E6-88AA-27DEA044EDFA}"/>
          </ac:picMkLst>
        </pc:picChg>
        <pc:picChg chg="add del mod">
          <ac:chgData name="Rémi Renard" userId="8abcace8-4963-40ab-9ff5-9f885bc77d21" providerId="ADAL" clId="{6B466B33-E591-56CE-98A1-A5C2B2A529BE}" dt="2026-01-07T14:25:31.247" v="233" actId="21"/>
          <ac:picMkLst>
            <pc:docMk/>
            <pc:sldMk cId="589881258" sldId="2147471258"/>
            <ac:picMk id="3" creationId="{51DCFBFF-19CA-C086-243B-230E203A5018}"/>
          </ac:picMkLst>
        </pc:picChg>
      </pc:sldChg>
      <pc:sldChg chg="addSp delSp modSp add mod">
        <pc:chgData name="Rémi Renard" userId="8abcace8-4963-40ab-9ff5-9f885bc77d21" providerId="ADAL" clId="{6B466B33-E591-56CE-98A1-A5C2B2A529BE}" dt="2026-01-07T16:57:53.836" v="1630" actId="20577"/>
        <pc:sldMkLst>
          <pc:docMk/>
          <pc:sldMk cId="357860001" sldId="2147471259"/>
        </pc:sldMkLst>
        <pc:spChg chg="add mod">
          <ac:chgData name="Rémi Renard" userId="8abcace8-4963-40ab-9ff5-9f885bc77d21" providerId="ADAL" clId="{6B466B33-E591-56CE-98A1-A5C2B2A529BE}" dt="2026-01-07T16:54:57.773" v="1615"/>
          <ac:spMkLst>
            <pc:docMk/>
            <pc:sldMk cId="357860001" sldId="2147471259"/>
            <ac:spMk id="4" creationId="{418C3E14-D123-8051-AE5F-F15BD705ADD7}"/>
          </ac:spMkLst>
        </pc:spChg>
        <pc:spChg chg="del">
          <ac:chgData name="Rémi Renard" userId="8abcace8-4963-40ab-9ff5-9f885bc77d21" providerId="ADAL" clId="{6B466B33-E591-56CE-98A1-A5C2B2A529BE}" dt="2026-01-07T14:27:41.101" v="246" actId="478"/>
          <ac:spMkLst>
            <pc:docMk/>
            <pc:sldMk cId="357860001" sldId="2147471259"/>
            <ac:spMk id="4" creationId="{BA9084E1-CAD3-AF33-0721-996DB0BBE639}"/>
          </ac:spMkLst>
        </pc:spChg>
        <pc:spChg chg="del">
          <ac:chgData name="Rémi Renard" userId="8abcace8-4963-40ab-9ff5-9f885bc77d21" providerId="ADAL" clId="{6B466B33-E591-56CE-98A1-A5C2B2A529BE}" dt="2026-01-07T14:27:41.101" v="246" actId="478"/>
          <ac:spMkLst>
            <pc:docMk/>
            <pc:sldMk cId="357860001" sldId="2147471259"/>
            <ac:spMk id="5" creationId="{4EB60519-4712-E090-96B2-5D1472CF4FB0}"/>
          </ac:spMkLst>
        </pc:spChg>
        <pc:spChg chg="mod">
          <ac:chgData name="Rémi Renard" userId="8abcace8-4963-40ab-9ff5-9f885bc77d21" providerId="ADAL" clId="{6B466B33-E591-56CE-98A1-A5C2B2A529BE}" dt="2026-01-07T14:26:36.760" v="242"/>
          <ac:spMkLst>
            <pc:docMk/>
            <pc:sldMk cId="357860001" sldId="2147471259"/>
            <ac:spMk id="6" creationId="{BC509040-13D9-E1D4-4791-992BCB1AA754}"/>
          </ac:spMkLst>
        </pc:spChg>
        <pc:spChg chg="del">
          <ac:chgData name="Rémi Renard" userId="8abcace8-4963-40ab-9ff5-9f885bc77d21" providerId="ADAL" clId="{6B466B33-E591-56CE-98A1-A5C2B2A529BE}" dt="2026-01-07T14:27:41.101" v="246" actId="478"/>
          <ac:spMkLst>
            <pc:docMk/>
            <pc:sldMk cId="357860001" sldId="2147471259"/>
            <ac:spMk id="7" creationId="{F9C9C83B-BA84-333C-915D-633F1CC5D09F}"/>
          </ac:spMkLst>
        </pc:spChg>
        <pc:spChg chg="del">
          <ac:chgData name="Rémi Renard" userId="8abcace8-4963-40ab-9ff5-9f885bc77d21" providerId="ADAL" clId="{6B466B33-E591-56CE-98A1-A5C2B2A529BE}" dt="2026-01-07T14:27:41.101" v="246" actId="478"/>
          <ac:spMkLst>
            <pc:docMk/>
            <pc:sldMk cId="357860001" sldId="2147471259"/>
            <ac:spMk id="8" creationId="{01BA03CE-9365-68DD-3B6B-A65FB7C9267F}"/>
          </ac:spMkLst>
        </pc:spChg>
        <pc:spChg chg="del">
          <ac:chgData name="Rémi Renard" userId="8abcace8-4963-40ab-9ff5-9f885bc77d21" providerId="ADAL" clId="{6B466B33-E591-56CE-98A1-A5C2B2A529BE}" dt="2026-01-07T16:54:56.930" v="1614" actId="478"/>
          <ac:spMkLst>
            <pc:docMk/>
            <pc:sldMk cId="357860001" sldId="2147471259"/>
            <ac:spMk id="9" creationId="{0260FDD7-7A5A-BE8D-B9DF-F8C8E97659B5}"/>
          </ac:spMkLst>
        </pc:spChg>
        <pc:spChg chg="add del mod">
          <ac:chgData name="Rémi Renard" userId="8abcace8-4963-40ab-9ff5-9f885bc77d21" providerId="ADAL" clId="{6B466B33-E591-56CE-98A1-A5C2B2A529BE}" dt="2026-01-07T14:27:22.482" v="245" actId="21"/>
          <ac:spMkLst>
            <pc:docMk/>
            <pc:sldMk cId="357860001" sldId="2147471259"/>
            <ac:spMk id="10" creationId="{2872EABC-2B9F-F20A-A55A-0D04228B0CDF}"/>
          </ac:spMkLst>
        </pc:spChg>
        <pc:spChg chg="add del mod">
          <ac:chgData name="Rémi Renard" userId="8abcace8-4963-40ab-9ff5-9f885bc77d21" providerId="ADAL" clId="{6B466B33-E591-56CE-98A1-A5C2B2A529BE}" dt="2026-01-07T14:27:22.482" v="245" actId="21"/>
          <ac:spMkLst>
            <pc:docMk/>
            <pc:sldMk cId="357860001" sldId="2147471259"/>
            <ac:spMk id="12" creationId="{C7FA94E6-D022-323E-3B8F-F2228D41D7A1}"/>
          </ac:spMkLst>
        </pc:spChg>
        <pc:spChg chg="add del mod">
          <ac:chgData name="Rémi Renard" userId="8abcace8-4963-40ab-9ff5-9f885bc77d21" providerId="ADAL" clId="{6B466B33-E591-56CE-98A1-A5C2B2A529BE}" dt="2026-01-07T14:27:22.482" v="245" actId="21"/>
          <ac:spMkLst>
            <pc:docMk/>
            <pc:sldMk cId="357860001" sldId="2147471259"/>
            <ac:spMk id="14" creationId="{D3CE0D96-B230-DE96-5C50-CF784D632B7D}"/>
          </ac:spMkLst>
        </pc:spChg>
        <pc:spChg chg="add del mod">
          <ac:chgData name="Rémi Renard" userId="8abcace8-4963-40ab-9ff5-9f885bc77d21" providerId="ADAL" clId="{6B466B33-E591-56CE-98A1-A5C2B2A529BE}" dt="2026-01-07T14:27:22.482" v="245" actId="21"/>
          <ac:spMkLst>
            <pc:docMk/>
            <pc:sldMk cId="357860001" sldId="2147471259"/>
            <ac:spMk id="15" creationId="{42063A94-8B7A-93DD-2819-7D3B8386F755}"/>
          </ac:spMkLst>
        </pc:spChg>
        <pc:spChg chg="add mod">
          <ac:chgData name="Rémi Renard" userId="8abcace8-4963-40ab-9ff5-9f885bc77d21" providerId="ADAL" clId="{6B466B33-E591-56CE-98A1-A5C2B2A529BE}" dt="2026-01-07T16:57:53.836" v="1630" actId="20577"/>
          <ac:spMkLst>
            <pc:docMk/>
            <pc:sldMk cId="357860001" sldId="2147471259"/>
            <ac:spMk id="17" creationId="{89EDB73F-4F7C-B79F-6EA6-24B19E1C0BB9}"/>
          </ac:spMkLst>
        </pc:spChg>
        <pc:spChg chg="add mod">
          <ac:chgData name="Rémi Renard" userId="8abcace8-4963-40ab-9ff5-9f885bc77d21" providerId="ADAL" clId="{6B466B33-E591-56CE-98A1-A5C2B2A529BE}" dt="2026-01-07T16:57:40.003" v="1623" actId="20577"/>
          <ac:spMkLst>
            <pc:docMk/>
            <pc:sldMk cId="357860001" sldId="2147471259"/>
            <ac:spMk id="18" creationId="{58ADC417-5D63-15B3-F5AD-CEB77421658E}"/>
          </ac:spMkLst>
        </pc:spChg>
        <pc:spChg chg="add mod">
          <ac:chgData name="Rémi Renard" userId="8abcace8-4963-40ab-9ff5-9f885bc77d21" providerId="ADAL" clId="{6B466B33-E591-56CE-98A1-A5C2B2A529BE}" dt="2026-01-07T14:39:40.554" v="274" actId="1076"/>
          <ac:spMkLst>
            <pc:docMk/>
            <pc:sldMk cId="357860001" sldId="2147471259"/>
            <ac:spMk id="19" creationId="{998A25C6-4050-0B7C-A0F5-DE83C336CE8E}"/>
          </ac:spMkLst>
        </pc:spChg>
        <pc:spChg chg="add mod">
          <ac:chgData name="Rémi Renard" userId="8abcace8-4963-40ab-9ff5-9f885bc77d21" providerId="ADAL" clId="{6B466B33-E591-56CE-98A1-A5C2B2A529BE}" dt="2026-01-07T14:39:49.138" v="276" actId="1076"/>
          <ac:spMkLst>
            <pc:docMk/>
            <pc:sldMk cId="357860001" sldId="2147471259"/>
            <ac:spMk id="20" creationId="{3BC952D6-D4F6-3F0A-3A9D-BD968A44B837}"/>
          </ac:spMkLst>
        </pc:spChg>
        <pc:picChg chg="add mod">
          <ac:chgData name="Rémi Renard" userId="8abcace8-4963-40ab-9ff5-9f885bc77d21" providerId="ADAL" clId="{6B466B33-E591-56CE-98A1-A5C2B2A529BE}" dt="2026-01-07T14:25:56.846" v="237" actId="1076"/>
          <ac:picMkLst>
            <pc:docMk/>
            <pc:sldMk cId="357860001" sldId="2147471259"/>
            <ac:picMk id="2" creationId="{67FDEEBD-F822-8E30-D572-887BC26BB478}"/>
          </ac:picMkLst>
        </pc:picChg>
        <pc:picChg chg="add mod">
          <ac:chgData name="Rémi Renard" userId="8abcace8-4963-40ab-9ff5-9f885bc77d21" providerId="ADAL" clId="{6B466B33-E591-56CE-98A1-A5C2B2A529BE}" dt="2026-01-07T14:26:04.463" v="239" actId="1076"/>
          <ac:picMkLst>
            <pc:docMk/>
            <pc:sldMk cId="357860001" sldId="2147471259"/>
            <ac:picMk id="3" creationId="{3E98AA9A-3729-580F-FB97-814A12C88022}"/>
          </ac:picMkLst>
        </pc:picChg>
        <pc:picChg chg="del mod">
          <ac:chgData name="Rémi Renard" userId="8abcace8-4963-40ab-9ff5-9f885bc77d21" providerId="ADAL" clId="{6B466B33-E591-56CE-98A1-A5C2B2A529BE}" dt="2026-01-07T14:39:09.895" v="269" actId="478"/>
          <ac:picMkLst>
            <pc:docMk/>
            <pc:sldMk cId="357860001" sldId="2147471259"/>
            <ac:picMk id="11" creationId="{F9527239-16B1-A27A-11D5-0EA66224A2F1}"/>
          </ac:picMkLst>
        </pc:picChg>
        <pc:picChg chg="del mod">
          <ac:chgData name="Rémi Renard" userId="8abcace8-4963-40ab-9ff5-9f885bc77d21" providerId="ADAL" clId="{6B466B33-E591-56CE-98A1-A5C2B2A529BE}" dt="2026-01-07T14:39:09.895" v="269" actId="478"/>
          <ac:picMkLst>
            <pc:docMk/>
            <pc:sldMk cId="357860001" sldId="2147471259"/>
            <ac:picMk id="13" creationId="{28E23755-2B67-4B2E-D89E-FF13DBED2BB8}"/>
          </ac:picMkLst>
        </pc:picChg>
        <pc:picChg chg="del mod">
          <ac:chgData name="Rémi Renard" userId="8abcace8-4963-40ab-9ff5-9f885bc77d21" providerId="ADAL" clId="{6B466B33-E591-56CE-98A1-A5C2B2A529BE}" dt="2026-01-07T14:39:09.895" v="269" actId="478"/>
          <ac:picMkLst>
            <pc:docMk/>
            <pc:sldMk cId="357860001" sldId="2147471259"/>
            <ac:picMk id="16" creationId="{0DAE51B2-4967-7926-8388-3180B381A636}"/>
          </ac:picMkLst>
        </pc:picChg>
        <pc:picChg chg="add mod">
          <ac:chgData name="Rémi Renard" userId="8abcace8-4963-40ab-9ff5-9f885bc77d21" providerId="ADAL" clId="{6B466B33-E591-56CE-98A1-A5C2B2A529BE}" dt="2026-01-07T14:39:21.975" v="270"/>
          <ac:picMkLst>
            <pc:docMk/>
            <pc:sldMk cId="357860001" sldId="2147471259"/>
            <ac:picMk id="21" creationId="{BD7E4E18-A112-C582-C31C-1BF720E7F376}"/>
          </ac:picMkLst>
        </pc:picChg>
        <pc:picChg chg="add mod">
          <ac:chgData name="Rémi Renard" userId="8abcace8-4963-40ab-9ff5-9f885bc77d21" providerId="ADAL" clId="{6B466B33-E591-56CE-98A1-A5C2B2A529BE}" dt="2026-01-07T14:39:21.975" v="270"/>
          <ac:picMkLst>
            <pc:docMk/>
            <pc:sldMk cId="357860001" sldId="2147471259"/>
            <ac:picMk id="22" creationId="{4CD396A7-CE7D-4A02-E471-C92A7FB8DF7E}"/>
          </ac:picMkLst>
        </pc:picChg>
        <pc:picChg chg="del mod">
          <ac:chgData name="Rémi Renard" userId="8abcace8-4963-40ab-9ff5-9f885bc77d21" providerId="ADAL" clId="{6B466B33-E591-56CE-98A1-A5C2B2A529BE}" dt="2026-01-07T14:39:09.895" v="269" actId="478"/>
          <ac:picMkLst>
            <pc:docMk/>
            <pc:sldMk cId="357860001" sldId="2147471259"/>
            <ac:picMk id="23" creationId="{288EF936-5F25-0B69-6DC2-12106C76B3C7}"/>
          </ac:picMkLst>
        </pc:picChg>
        <pc:picChg chg="add mod">
          <ac:chgData name="Rémi Renard" userId="8abcace8-4963-40ab-9ff5-9f885bc77d21" providerId="ADAL" clId="{6B466B33-E591-56CE-98A1-A5C2B2A529BE}" dt="2026-01-07T14:39:21.975" v="270"/>
          <ac:picMkLst>
            <pc:docMk/>
            <pc:sldMk cId="357860001" sldId="2147471259"/>
            <ac:picMk id="24" creationId="{85D81A1A-1427-D81D-36BB-8AF185576918}"/>
          </ac:picMkLst>
        </pc:picChg>
        <pc:picChg chg="add mod">
          <ac:chgData name="Rémi Renard" userId="8abcace8-4963-40ab-9ff5-9f885bc77d21" providerId="ADAL" clId="{6B466B33-E591-56CE-98A1-A5C2B2A529BE}" dt="2026-01-07T14:39:21.975" v="270"/>
          <ac:picMkLst>
            <pc:docMk/>
            <pc:sldMk cId="357860001" sldId="2147471259"/>
            <ac:picMk id="25" creationId="{76C067F4-D236-DC9E-C076-AA74B1E5D32A}"/>
          </ac:picMkLst>
        </pc:picChg>
      </pc:sldChg>
      <pc:sldChg chg="modSp add del mod">
        <pc:chgData name="Rémi Renard" userId="8abcace8-4963-40ab-9ff5-9f885bc77d21" providerId="ADAL" clId="{6B466B33-E591-56CE-98A1-A5C2B2A529BE}" dt="2026-01-07T16:52:19.567" v="1593" actId="2696"/>
        <pc:sldMkLst>
          <pc:docMk/>
          <pc:sldMk cId="3615998289" sldId="2147471260"/>
        </pc:sldMkLst>
        <pc:spChg chg="mod">
          <ac:chgData name="Rémi Renard" userId="8abcace8-4963-40ab-9ff5-9f885bc77d21" providerId="ADAL" clId="{6B466B33-E591-56CE-98A1-A5C2B2A529BE}" dt="2026-01-07T14:46:33.294" v="323" actId="1076"/>
          <ac:spMkLst>
            <pc:docMk/>
            <pc:sldMk cId="3615998289" sldId="2147471260"/>
            <ac:spMk id="2" creationId="{70FE3F88-8A34-AB5F-60DA-C1B2C490EF65}"/>
          </ac:spMkLst>
        </pc:spChg>
        <pc:spChg chg="mod">
          <ac:chgData name="Rémi Renard" userId="8abcace8-4963-40ab-9ff5-9f885bc77d21" providerId="ADAL" clId="{6B466B33-E591-56CE-98A1-A5C2B2A529BE}" dt="2026-01-07T14:45:30.100" v="321" actId="1038"/>
          <ac:spMkLst>
            <pc:docMk/>
            <pc:sldMk cId="3615998289" sldId="2147471260"/>
            <ac:spMk id="10" creationId="{047B1899-6FB6-5398-A990-51EE5D896B4D}"/>
          </ac:spMkLst>
        </pc:spChg>
        <pc:spChg chg="mod">
          <ac:chgData name="Rémi Renard" userId="8abcace8-4963-40ab-9ff5-9f885bc77d21" providerId="ADAL" clId="{6B466B33-E591-56CE-98A1-A5C2B2A529BE}" dt="2026-01-07T14:45:30.100" v="321" actId="1038"/>
          <ac:spMkLst>
            <pc:docMk/>
            <pc:sldMk cId="3615998289" sldId="2147471260"/>
            <ac:spMk id="12" creationId="{06F68288-1CCD-FE3B-9686-4763D0496F0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yxoahcloud-my.sharepoint.com/personal/angela_santos_nyxoah_com/Documents/Docs/Nyxoah%20docs%20and%20publications/DREAM%20Status/DREAM%20final%20data/DREAM_Final_Plots_May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Risk Level</c:v>
                </c:pt>
              </c:strCache>
            </c:strRef>
          </c:tx>
          <c:spPr>
            <a:solidFill>
              <a:schemeClr val="tx2"/>
            </a:solidFill>
            <a:ln>
              <a:noFill/>
            </a:ln>
            <a:effectLst/>
          </c:spPr>
          <c:invertIfNegative val="0"/>
          <c:cat>
            <c:strRef>
              <c:f>Sheet1!$A$2:$A$4</c:f>
              <c:strCache>
                <c:ptCount val="3"/>
                <c:pt idx="0">
                  <c:v>Risk of Stroke</c:v>
                </c:pt>
                <c:pt idx="1">
                  <c:v>Risk of Heart Failure</c:v>
                </c:pt>
                <c:pt idx="2">
                  <c:v>Risk of Cardiovascular Mortality</c:v>
                </c:pt>
              </c:strCache>
            </c:strRef>
          </c:cat>
          <c:val>
            <c:numRef>
              <c:f>Sheet1!$B$2:$B$4</c:f>
              <c:numCache>
                <c:formatCode>General</c:formatCode>
                <c:ptCount val="3"/>
                <c:pt idx="0">
                  <c:v>2</c:v>
                </c:pt>
                <c:pt idx="1">
                  <c:v>2.5</c:v>
                </c:pt>
                <c:pt idx="2">
                  <c:v>5</c:v>
                </c:pt>
              </c:numCache>
            </c:numRef>
          </c:val>
          <c:extLst>
            <c:ext xmlns:c16="http://schemas.microsoft.com/office/drawing/2014/chart" uri="{C3380CC4-5D6E-409C-BE32-E72D297353CC}">
              <c16:uniqueId val="{00000000-849D-2341-8580-01404AFB839C}"/>
            </c:ext>
          </c:extLst>
        </c:ser>
        <c:dLbls>
          <c:showLegendKey val="0"/>
          <c:showVal val="0"/>
          <c:showCatName val="0"/>
          <c:showSerName val="0"/>
          <c:showPercent val="0"/>
          <c:showBubbleSize val="0"/>
        </c:dLbls>
        <c:gapWidth val="50"/>
        <c:overlap val="-27"/>
        <c:axId val="744642792"/>
        <c:axId val="744638472"/>
      </c:barChart>
      <c:catAx>
        <c:axId val="74464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crossAx val="744638472"/>
        <c:crosses val="autoZero"/>
        <c:auto val="1"/>
        <c:lblAlgn val="ctr"/>
        <c:lblOffset val="100"/>
        <c:noMultiLvlLbl val="0"/>
      </c:catAx>
      <c:valAx>
        <c:axId val="744638472"/>
        <c:scaling>
          <c:orientation val="minMax"/>
        </c:scaling>
        <c:delete val="1"/>
        <c:axPos val="l"/>
        <c:numFmt formatCode="General" sourceLinked="1"/>
        <c:majorTickMark val="none"/>
        <c:minorTickMark val="none"/>
        <c:tickLblPos val="nextTo"/>
        <c:crossAx val="744642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r>
              <a:rPr lang="en-US" sz="1400" b="1" dirty="0">
                <a:solidFill>
                  <a:schemeClr val="tx2"/>
                </a:solidFill>
              </a:rPr>
              <a:t>Change in SUPINE AHI (4%)</a:t>
            </a:r>
          </a:p>
          <a:p>
            <a:pPr>
              <a:defRPr b="1">
                <a:solidFill>
                  <a:srgbClr val="FF0000"/>
                </a:solidFill>
              </a:defRPr>
            </a:pPr>
            <a:r>
              <a:rPr lang="en-US" sz="1200" b="0" i="0" u="none" strike="noStrike" kern="1200" spc="0" baseline="0" dirty="0">
                <a:solidFill>
                  <a:schemeClr val="tx2"/>
                </a:solidFill>
              </a:rPr>
              <a:t>(mean ± Standard deviation) </a:t>
            </a:r>
          </a:p>
        </c:rich>
      </c:tx>
      <c:layout>
        <c:manualLayout>
          <c:xMode val="edge"/>
          <c:yMode val="edge"/>
          <c:x val="0.15111521135112424"/>
          <c:y val="4.15236725567484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endParaRPr lang="nl-BE"/>
        </a:p>
      </c:txPr>
    </c:title>
    <c:autoTitleDeleted val="0"/>
    <c:plotArea>
      <c:layout>
        <c:manualLayout>
          <c:layoutTarget val="inner"/>
          <c:xMode val="edge"/>
          <c:yMode val="edge"/>
          <c:x val="0.10785038160234647"/>
          <c:y val="0.19775749911728241"/>
          <c:w val="0.846372410204418"/>
          <c:h val="0.58164717313565184"/>
        </c:manualLayout>
      </c:layout>
      <c:barChart>
        <c:barDir val="col"/>
        <c:grouping val="clustered"/>
        <c:varyColors val="0"/>
        <c:ser>
          <c:idx val="1"/>
          <c:order val="0"/>
          <c:tx>
            <c:strRef>
              <c:f>'[DREAM_Final_Plots_May24.xlsx]14.2.3.1.24, 25'!$B$2:$C$2</c:f>
              <c:strCache>
                <c:ptCount val="2"/>
                <c:pt idx="0">
                  <c:v>Supine AHI</c:v>
                </c:pt>
              </c:strCache>
            </c:strRef>
          </c:tx>
          <c:spPr>
            <a:solidFill>
              <a:schemeClr val="accent2"/>
            </a:solidFill>
            <a:ln>
              <a:noFill/>
            </a:ln>
            <a:effectLst/>
          </c:spPr>
          <c:invertIfNegative val="0"/>
          <c:dLbls>
            <c:dLbl>
              <c:idx val="0"/>
              <c:layout>
                <c:manualLayout>
                  <c:x val="0.11873213862843005"/>
                  <c:y val="-3.9198687738536617E-3"/>
                </c:manualLayout>
              </c:layout>
              <c:tx>
                <c:rich>
                  <a:bodyPr/>
                  <a:lstStyle/>
                  <a:p>
                    <a:r>
                      <a:rPr lang="en-US" dirty="0"/>
                      <a:t>48.9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7C7-DB40-95C0-D62CE9F8463C}"/>
                </c:ext>
              </c:extLst>
            </c:dLbl>
            <c:dLbl>
              <c:idx val="1"/>
              <c:layout>
                <c:manualLayout>
                  <c:x val="6.3436067078925323E-2"/>
                  <c:y val="-2.5820712358890822E-2"/>
                </c:manualLayout>
              </c:layout>
              <c:tx>
                <c:rich>
                  <a:bodyPr/>
                  <a:lstStyle/>
                  <a:p>
                    <a:r>
                      <a:rPr lang="en-US" dirty="0"/>
                      <a:t>22.7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C7-DB40-95C0-D62CE9F846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'[DREAM_Final_Plots_May24.xlsx]14.2.3.1.24, 25'!$B$5:$C$5</c:f>
                <c:numCache>
                  <c:formatCode>General</c:formatCode>
                  <c:ptCount val="2"/>
                  <c:pt idx="0">
                    <c:v>19.600000000000001</c:v>
                  </c:pt>
                  <c:pt idx="1">
                    <c:v>19.899999999999999</c:v>
                  </c:pt>
                </c:numCache>
              </c:numRef>
            </c:plus>
            <c:minus>
              <c:numRef>
                <c:f>'[DREAM_Final_Plots_May24.xlsx]14.2.3.1.24, 25'!$B$5:$C$5</c:f>
                <c:numCache>
                  <c:formatCode>General</c:formatCode>
                  <c:ptCount val="2"/>
                  <c:pt idx="0">
                    <c:v>19.600000000000001</c:v>
                  </c:pt>
                  <c:pt idx="1">
                    <c:v>19.899999999999999</c:v>
                  </c:pt>
                </c:numCache>
              </c:numRef>
            </c:minus>
            <c:spPr>
              <a:noFill/>
              <a:ln w="9525" cap="flat" cmpd="sng" algn="ctr">
                <a:solidFill>
                  <a:schemeClr val="tx1">
                    <a:lumMod val="65000"/>
                    <a:lumOff val="35000"/>
                  </a:schemeClr>
                </a:solidFill>
                <a:round/>
              </a:ln>
              <a:effectLst/>
            </c:spPr>
          </c:errBars>
          <c:cat>
            <c:strRef>
              <c:f>'[DREAM_Final_Plots_May24.xlsx]14.2.3.1.24, 25'!$B$3:$C$3</c:f>
              <c:strCache>
                <c:ptCount val="2"/>
                <c:pt idx="0">
                  <c:v>Baseline 
(N=110)</c:v>
                </c:pt>
                <c:pt idx="1">
                  <c:v>Month 12
N=(89)</c:v>
                </c:pt>
              </c:strCache>
            </c:strRef>
          </c:cat>
          <c:val>
            <c:numRef>
              <c:f>'[DREAM_Final_Plots_May24.xlsx]14.2.3.1.24, 25'!$B$4:$C$4</c:f>
              <c:numCache>
                <c:formatCode>0.0</c:formatCode>
                <c:ptCount val="2"/>
                <c:pt idx="0">
                  <c:v>48.9</c:v>
                </c:pt>
                <c:pt idx="1">
                  <c:v>22.7</c:v>
                </c:pt>
              </c:numCache>
            </c:numRef>
          </c:val>
          <c:extLst>
            <c:ext xmlns:c16="http://schemas.microsoft.com/office/drawing/2014/chart" uri="{C3380CC4-5D6E-409C-BE32-E72D297353CC}">
              <c16:uniqueId val="{00000002-17C7-DB40-95C0-D62CE9F8463C}"/>
            </c:ext>
          </c:extLst>
        </c:ser>
        <c:dLbls>
          <c:showLegendKey val="0"/>
          <c:showVal val="0"/>
          <c:showCatName val="0"/>
          <c:showSerName val="0"/>
          <c:showPercent val="0"/>
          <c:showBubbleSize val="0"/>
        </c:dLbls>
        <c:gapWidth val="219"/>
        <c:overlap val="-27"/>
        <c:axId val="1438096656"/>
        <c:axId val="1438083216"/>
      </c:barChart>
      <c:catAx>
        <c:axId val="143809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C4978"/>
                </a:solidFill>
                <a:latin typeface="+mn-lt"/>
                <a:ea typeface="+mn-ea"/>
                <a:cs typeface="+mn-cs"/>
              </a:defRPr>
            </a:pPr>
            <a:endParaRPr lang="nl-BE"/>
          </a:p>
        </c:txPr>
        <c:crossAx val="1438083216"/>
        <c:crosses val="autoZero"/>
        <c:auto val="1"/>
        <c:lblAlgn val="ctr"/>
        <c:lblOffset val="100"/>
        <c:noMultiLvlLbl val="0"/>
      </c:catAx>
      <c:valAx>
        <c:axId val="1438083216"/>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C4978"/>
                </a:solidFill>
                <a:latin typeface="+mn-lt"/>
                <a:ea typeface="+mn-ea"/>
                <a:cs typeface="+mn-cs"/>
              </a:defRPr>
            </a:pPr>
            <a:endParaRPr lang="nl-BE"/>
          </a:p>
        </c:txPr>
        <c:crossAx val="14380966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sz="1400" b="1" i="0" u="none" strike="noStrike" kern="1200" spc="0" baseline="0" dirty="0">
                <a:solidFill>
                  <a:schemeClr val="tx2"/>
                </a:solidFill>
              </a:rPr>
              <a:t>Change in AHI (4%)</a:t>
            </a:r>
          </a:p>
          <a:p>
            <a:pPr>
              <a:defRPr>
                <a:solidFill>
                  <a:schemeClr val="tx2"/>
                </a:solidFill>
              </a:defRPr>
            </a:pPr>
            <a:r>
              <a:rPr lang="en-US" sz="1200" b="0" i="0" u="none" strike="noStrike" kern="1200" spc="0" baseline="0" dirty="0">
                <a:solidFill>
                  <a:schemeClr val="tx2"/>
                </a:solidFill>
              </a:rPr>
              <a:t>(mean ± Standard deviation) </a:t>
            </a:r>
          </a:p>
        </c:rich>
      </c:tx>
      <c:layout>
        <c:manualLayout>
          <c:xMode val="edge"/>
          <c:yMode val="edge"/>
          <c:x val="0.1933391650998085"/>
          <c:y val="4.258479496552560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nl-BE"/>
        </a:p>
      </c:txPr>
    </c:title>
    <c:autoTitleDeleted val="0"/>
    <c:plotArea>
      <c:layout>
        <c:manualLayout>
          <c:layoutTarget val="inner"/>
          <c:xMode val="edge"/>
          <c:yMode val="edge"/>
          <c:x val="8.2662999799075751E-2"/>
          <c:y val="0.17616988653787183"/>
          <c:w val="0.87796212577858146"/>
          <c:h val="0.62303140667864909"/>
        </c:manualLayout>
      </c:layout>
      <c:barChart>
        <c:barDir val="col"/>
        <c:grouping val="clustered"/>
        <c:varyColors val="0"/>
        <c:ser>
          <c:idx val="0"/>
          <c:order val="0"/>
          <c:tx>
            <c:strRef>
              <c:f>[DREAM_Final_Plots_May24.xlsx]Sheet2!$G$31</c:f>
              <c:strCache>
                <c:ptCount val="1"/>
                <c:pt idx="0">
                  <c:v>AHI4</c:v>
                </c:pt>
              </c:strCache>
            </c:strRef>
          </c:tx>
          <c:spPr>
            <a:solidFill>
              <a:schemeClr val="accent2"/>
            </a:solidFill>
            <a:ln>
              <a:noFill/>
            </a:ln>
            <a:effectLst/>
          </c:spPr>
          <c:invertIfNegative val="0"/>
          <c:dLbls>
            <c:dLbl>
              <c:idx val="0"/>
              <c:layout>
                <c:manualLayout>
                  <c:x val="-7.1755078618607873E-2"/>
                  <c:y val="-2.0175593477904714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r>
                      <a:rPr lang="en-US" sz="1200">
                        <a:solidFill>
                          <a:schemeClr val="accent2"/>
                        </a:solidFill>
                      </a:rPr>
                      <a:t>28.0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89A-4C45-8F3E-0AC498FBDDED}"/>
                </c:ext>
              </c:extLst>
            </c:dLbl>
            <c:dLbl>
              <c:idx val="1"/>
              <c:layout>
                <c:manualLayout>
                  <c:x val="-6.551550656481589E-2"/>
                  <c:y val="-1.1528910558802664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r>
                      <a:rPr lang="en-US" sz="1200">
                        <a:solidFill>
                          <a:schemeClr val="accent2"/>
                        </a:solidFill>
                      </a:rPr>
                      <a:t>9.5</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89A-4C45-8F3E-0AC498FBDD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[DREAM_Final_Plots_May24.xlsx]Sheet2!$H$32:$I$32</c:f>
                <c:numCache>
                  <c:formatCode>General</c:formatCode>
                  <c:ptCount val="2"/>
                  <c:pt idx="0">
                    <c:v>11.47</c:v>
                  </c:pt>
                  <c:pt idx="1">
                    <c:v>9.43</c:v>
                  </c:pt>
                </c:numCache>
              </c:numRef>
            </c:plus>
            <c:minus>
              <c:numRef>
                <c:f>[DREAM_Final_Plots_May24.xlsx]Sheet2!$H$32:$I$32</c:f>
                <c:numCache>
                  <c:formatCode>General</c:formatCode>
                  <c:ptCount val="2"/>
                  <c:pt idx="0">
                    <c:v>11.47</c:v>
                  </c:pt>
                  <c:pt idx="1">
                    <c:v>9.43</c:v>
                  </c:pt>
                </c:numCache>
              </c:numRef>
            </c:minus>
            <c:spPr>
              <a:noFill/>
              <a:ln w="9525" cap="flat" cmpd="sng" algn="ctr">
                <a:solidFill>
                  <a:schemeClr val="tx1">
                    <a:lumMod val="65000"/>
                    <a:lumOff val="35000"/>
                  </a:schemeClr>
                </a:solidFill>
                <a:round/>
              </a:ln>
              <a:effectLst/>
            </c:spPr>
          </c:errBars>
          <c:cat>
            <c:strRef>
              <c:f>[DREAM_Final_Plots_May24.xlsx]Sheet2!$H$29:$I$30</c:f>
              <c:strCache>
                <c:ptCount val="2"/>
                <c:pt idx="0">
                  <c:v>Baseline 
(N=110)</c:v>
                </c:pt>
                <c:pt idx="1">
                  <c:v>12 Month 
(N=89)</c:v>
                </c:pt>
              </c:strCache>
            </c:strRef>
          </c:cat>
          <c:val>
            <c:numRef>
              <c:f>[DREAM_Final_Plots_May24.xlsx]Sheet2!$H$31:$I$31</c:f>
              <c:numCache>
                <c:formatCode>0.00</c:formatCode>
                <c:ptCount val="2"/>
                <c:pt idx="0">
                  <c:v>28</c:v>
                </c:pt>
                <c:pt idx="1">
                  <c:v>9.52</c:v>
                </c:pt>
              </c:numCache>
            </c:numRef>
          </c:val>
          <c:extLst>
            <c:ext xmlns:c16="http://schemas.microsoft.com/office/drawing/2014/chart" uri="{C3380CC4-5D6E-409C-BE32-E72D297353CC}">
              <c16:uniqueId val="{00000002-A89A-4C45-8F3E-0AC498FBDDED}"/>
            </c:ext>
          </c:extLst>
        </c:ser>
        <c:dLbls>
          <c:showLegendKey val="0"/>
          <c:showVal val="0"/>
          <c:showCatName val="0"/>
          <c:showSerName val="0"/>
          <c:showPercent val="0"/>
          <c:showBubbleSize val="0"/>
        </c:dLbls>
        <c:gapWidth val="219"/>
        <c:overlap val="-27"/>
        <c:axId val="1872907711"/>
        <c:axId val="1872911551"/>
      </c:barChart>
      <c:catAx>
        <c:axId val="1872907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C4978"/>
                </a:solidFill>
                <a:latin typeface="+mn-lt"/>
                <a:ea typeface="+mn-ea"/>
                <a:cs typeface="+mn-cs"/>
              </a:defRPr>
            </a:pPr>
            <a:endParaRPr lang="nl-BE"/>
          </a:p>
        </c:txPr>
        <c:crossAx val="1872911551"/>
        <c:crosses val="autoZero"/>
        <c:auto val="1"/>
        <c:lblAlgn val="ctr"/>
        <c:lblOffset val="100"/>
        <c:noMultiLvlLbl val="0"/>
      </c:catAx>
      <c:valAx>
        <c:axId val="18729115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C4978"/>
                </a:solidFill>
                <a:latin typeface="+mn-lt"/>
                <a:ea typeface="+mn-ea"/>
                <a:cs typeface="+mn-cs"/>
              </a:defRPr>
            </a:pPr>
            <a:endParaRPr lang="nl-BE"/>
          </a:p>
        </c:txPr>
        <c:crossAx val="18729077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316EBABE-9BF5-9E4C-BBEB-2210B5AEDBA7}"/>
              </a:ext>
            </a:extLst>
          </p:cNvPr>
          <p:cNvSpPr>
            <a:spLocks noGrp="1"/>
          </p:cNvSpPr>
          <p:nvPr>
            <p:ph type="sldNum" sz="quarter" idx="3"/>
          </p:nvPr>
        </p:nvSpPr>
        <p:spPr>
          <a:xfrm>
            <a:off x="419639" y="8574672"/>
            <a:ext cx="1358596" cy="260489"/>
          </a:xfrm>
          <a:prstGeom prst="rect">
            <a:avLst/>
          </a:prstGeom>
        </p:spPr>
        <p:txBody>
          <a:bodyPr vert="horz" lIns="0" tIns="0" rIns="0" bIns="0" rtlCol="0" anchor="b" anchorCtr="0"/>
          <a:lstStyle>
            <a:lvl1pPr algn="r">
              <a:defRPr sz="1200"/>
            </a:lvl1pPr>
          </a:lstStyle>
          <a:p>
            <a:pPr algn="l"/>
            <a:fld id="{7A64AD17-5F12-3140-80A5-B2D2B5078DC1}" type="slidenum">
              <a:rPr lang="nl-BE" smtClean="0"/>
              <a:pPr algn="l"/>
              <a:t>‹#›</a:t>
            </a:fld>
            <a:endParaRPr lang="nl-BE"/>
          </a:p>
        </p:txBody>
      </p:sp>
      <p:pic>
        <p:nvPicPr>
          <p:cNvPr id="7" name="Afbeelding 6">
            <a:extLst>
              <a:ext uri="{FF2B5EF4-FFF2-40B4-BE49-F238E27FC236}">
                <a16:creationId xmlns:a16="http://schemas.microsoft.com/office/drawing/2014/main" id="{0981B682-D4BE-7E4F-B728-7C942E269BD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261675" y="8540960"/>
            <a:ext cx="1176687" cy="260488"/>
          </a:xfrm>
          <a:prstGeom prst="rect">
            <a:avLst/>
          </a:prstGeom>
        </p:spPr>
      </p:pic>
    </p:spTree>
    <p:extLst>
      <p:ext uri="{BB962C8B-B14F-4D97-AF65-F5344CB8AC3E}">
        <p14:creationId xmlns:p14="http://schemas.microsoft.com/office/powerpoint/2010/main" val="40512333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8" name="Tijdelijke aanduiding voor dianummer 4">
            <a:extLst>
              <a:ext uri="{FF2B5EF4-FFF2-40B4-BE49-F238E27FC236}">
                <a16:creationId xmlns:a16="http://schemas.microsoft.com/office/drawing/2014/main" id="{4589ED6D-0664-954C-9121-365786A94A08}"/>
              </a:ext>
            </a:extLst>
          </p:cNvPr>
          <p:cNvSpPr>
            <a:spLocks noGrp="1"/>
          </p:cNvSpPr>
          <p:nvPr>
            <p:ph type="sldNum" sz="quarter" idx="5"/>
          </p:nvPr>
        </p:nvSpPr>
        <p:spPr>
          <a:xfrm>
            <a:off x="419639" y="8574672"/>
            <a:ext cx="1358596" cy="260489"/>
          </a:xfrm>
          <a:prstGeom prst="rect">
            <a:avLst/>
          </a:prstGeom>
        </p:spPr>
        <p:txBody>
          <a:bodyPr vert="horz" lIns="0" tIns="0" rIns="0" bIns="0" rtlCol="0" anchor="b" anchorCtr="0"/>
          <a:lstStyle>
            <a:lvl1pPr algn="r">
              <a:defRPr sz="1200"/>
            </a:lvl1pPr>
          </a:lstStyle>
          <a:p>
            <a:pPr algn="l"/>
            <a:fld id="{7A64AD17-5F12-3140-80A5-B2D2B5078DC1}" type="slidenum">
              <a:rPr lang="nl-BE" smtClean="0"/>
              <a:pPr algn="l"/>
              <a:t>‹#›</a:t>
            </a:fld>
            <a:endParaRPr lang="nl-BE"/>
          </a:p>
        </p:txBody>
      </p:sp>
      <p:pic>
        <p:nvPicPr>
          <p:cNvPr id="9" name="Afbeelding 8">
            <a:extLst>
              <a:ext uri="{FF2B5EF4-FFF2-40B4-BE49-F238E27FC236}">
                <a16:creationId xmlns:a16="http://schemas.microsoft.com/office/drawing/2014/main" id="{7A4C2976-3E3F-2B49-82C5-7DC521BCE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675" y="8540960"/>
            <a:ext cx="1176687" cy="260488"/>
          </a:xfrm>
          <a:prstGeom prst="rect">
            <a:avLst/>
          </a:prstGeom>
        </p:spPr>
      </p:pic>
      <p:sp>
        <p:nvSpPr>
          <p:cNvPr id="10" name="Tijdelijke aanduiding voor notities 9">
            <a:extLst>
              <a:ext uri="{FF2B5EF4-FFF2-40B4-BE49-F238E27FC236}">
                <a16:creationId xmlns:a16="http://schemas.microsoft.com/office/drawing/2014/main" id="{BA8CD73C-5777-8C44-B06E-F662503E6C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03517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l"/>
            <a:fld id="{7A64AD17-5F12-3140-80A5-B2D2B5078DC1}" type="slidenum">
              <a:rPr lang="nl-BE" smtClean="0"/>
              <a:t>2</a:t>
            </a:fld>
            <a:endParaRPr lang="nl-BE"/>
          </a:p>
        </p:txBody>
      </p:sp>
    </p:spTree>
    <p:extLst>
      <p:ext uri="{BB962C8B-B14F-4D97-AF65-F5344CB8AC3E}">
        <p14:creationId xmlns:p14="http://schemas.microsoft.com/office/powerpoint/2010/main" val="15716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B900-9940-F96D-FCF8-3E09E9D39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F9458-C6FE-C8B9-2145-C7E55E029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E4665-55BD-17F4-6C59-DA2AA5042B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F0DBD1-52D8-CC74-1695-8F691F5B7F67}"/>
              </a:ext>
            </a:extLst>
          </p:cNvPr>
          <p:cNvSpPr>
            <a:spLocks noGrp="1"/>
          </p:cNvSpPr>
          <p:nvPr>
            <p:ph type="sldNum" sz="quarter" idx="5"/>
          </p:nvPr>
        </p:nvSpPr>
        <p:spPr/>
        <p:txBody>
          <a:bodyPr/>
          <a:lstStyle/>
          <a:p>
            <a:pPr algn="l"/>
            <a:fld id="{7A64AD17-5F12-3140-80A5-B2D2B5078DC1}" type="slidenum">
              <a:rPr lang="nl-BE" smtClean="0"/>
              <a:pPr algn="l"/>
              <a:t>18</a:t>
            </a:fld>
            <a:endParaRPr lang="nl-BE"/>
          </a:p>
        </p:txBody>
      </p:sp>
    </p:spTree>
    <p:extLst>
      <p:ext uri="{BB962C8B-B14F-4D97-AF65-F5344CB8AC3E}">
        <p14:creationId xmlns:p14="http://schemas.microsoft.com/office/powerpoint/2010/main" val="319698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CB252-77DB-2B1A-54E0-A48C9D8A7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1993C-C579-3208-4FCA-EE18E0A9A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C6007-44F4-BB22-256D-C3D6F3478D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D8CA6D-9259-9CA2-BAF1-36112B242E42}"/>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64AD17-5F12-3140-80A5-B2D2B5078D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82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1630-EB83-C98C-FAF5-B5D1D68B8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66440-5B6E-FBC2-904F-ACA67C9DB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CDBD6-E7DC-8B47-DD25-8D55C03F78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08897-BF65-AC59-B06C-DFF6CD1A82C8}"/>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64AD17-5F12-3140-80A5-B2D2B5078D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74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5411-A74D-8F96-6EBB-04513297C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930A3-28E7-4D67-537A-34A38E81F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602E3-4E77-B55E-09E0-AC24FD641A43}"/>
              </a:ext>
            </a:extLst>
          </p:cNvPr>
          <p:cNvSpPr>
            <a:spLocks noGrp="1"/>
          </p:cNvSpPr>
          <p:nvPr>
            <p:ph type="body" idx="1"/>
          </p:nvPr>
        </p:nvSpPr>
        <p:spPr/>
        <p:txBody>
          <a:bodyPr/>
          <a:lstStyle/>
          <a:p>
            <a:pPr marL="92075" marR="0" lvl="0" indent="0" algn="l" defTabSz="914400" rtl="0" eaLnBrk="1" fontAlgn="auto" latinLnBrk="0" hangingPunct="1">
              <a:lnSpc>
                <a:spcPct val="100000"/>
              </a:lnSpc>
              <a:spcBef>
                <a:spcPts val="500"/>
              </a:spcBef>
              <a:spcAft>
                <a:spcPts val="0"/>
              </a:spcAft>
              <a:buClr>
                <a:srgbClr val="F0F2F4"/>
              </a:buClr>
              <a:buSzTx/>
              <a:buFont typeface="Arial" panose="020B0604020202020204" pitchFamily="34" charset="0"/>
              <a:buNone/>
              <a:defRPr/>
            </a:pPr>
            <a:endParaRPr lang="en-US" dirty="0"/>
          </a:p>
        </p:txBody>
      </p:sp>
      <p:sp>
        <p:nvSpPr>
          <p:cNvPr id="4" name="Slide Number Placeholder 3">
            <a:extLst>
              <a:ext uri="{FF2B5EF4-FFF2-40B4-BE49-F238E27FC236}">
                <a16:creationId xmlns:a16="http://schemas.microsoft.com/office/drawing/2014/main" id="{58C7E26C-7C7C-C8A7-3786-F97E900DED5B}"/>
              </a:ext>
            </a:extLst>
          </p:cNvPr>
          <p:cNvSpPr>
            <a:spLocks noGrp="1"/>
          </p:cNvSpPr>
          <p:nvPr>
            <p:ph type="sldNum" sz="quarter" idx="5"/>
          </p:nvPr>
        </p:nvSpPr>
        <p:spPr/>
        <p:txBody>
          <a:bodyPr/>
          <a:lstStyle/>
          <a:p>
            <a:pPr algn="l"/>
            <a:fld id="{7A64AD17-5F12-3140-80A5-B2D2B5078DC1}" type="slidenum">
              <a:rPr lang="nl-BE" smtClean="0"/>
              <a:pPr algn="l"/>
              <a:t>6</a:t>
            </a:fld>
            <a:endParaRPr lang="nl-BE"/>
          </a:p>
        </p:txBody>
      </p:sp>
    </p:spTree>
    <p:extLst>
      <p:ext uri="{BB962C8B-B14F-4D97-AF65-F5344CB8AC3E}">
        <p14:creationId xmlns:p14="http://schemas.microsoft.com/office/powerpoint/2010/main" val="362962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99567-A201-83A8-63AF-8E564D7D65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B51B5D-6C13-A6E3-F118-E1BD57E0A8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A74CA8-0E1E-1BE4-0E4E-DAD9E99592E7}"/>
              </a:ext>
            </a:extLst>
          </p:cNvPr>
          <p:cNvSpPr>
            <a:spLocks noGrp="1"/>
          </p:cNvSpPr>
          <p:nvPr>
            <p:ph type="body" idx="1"/>
          </p:nvPr>
        </p:nvSpPr>
        <p:spPr/>
        <p:txBody>
          <a:bodyPr/>
          <a:lstStyle/>
          <a:p>
            <a:endParaRPr lang="en-US" sz="1200" dirty="0"/>
          </a:p>
          <a:p>
            <a:endParaRPr lang="nl-BE" dirty="0"/>
          </a:p>
        </p:txBody>
      </p:sp>
      <p:sp>
        <p:nvSpPr>
          <p:cNvPr id="4" name="Tijdelijke aanduiding voor dianummer 3">
            <a:extLst>
              <a:ext uri="{FF2B5EF4-FFF2-40B4-BE49-F238E27FC236}">
                <a16:creationId xmlns:a16="http://schemas.microsoft.com/office/drawing/2014/main" id="{CE604889-9DA5-0FA2-8232-8E3D63CC9E5F}"/>
              </a:ext>
            </a:extLst>
          </p:cNvPr>
          <p:cNvSpPr>
            <a:spLocks noGrp="1"/>
          </p:cNvSpPr>
          <p:nvPr>
            <p:ph type="sldNum" sz="quarter" idx="5"/>
          </p:nvPr>
        </p:nvSpPr>
        <p:spPr/>
        <p:txBody>
          <a:bodyPr/>
          <a:lstStyle/>
          <a:p>
            <a:pPr algn="l"/>
            <a:fld id="{7A64AD17-5F12-3140-80A5-B2D2B5078DC1}" type="slidenum">
              <a:rPr lang="nl-BE" smtClean="0"/>
              <a:pPr algn="l"/>
              <a:t>7</a:t>
            </a:fld>
            <a:endParaRPr lang="nl-BE"/>
          </a:p>
        </p:txBody>
      </p:sp>
    </p:spTree>
    <p:extLst>
      <p:ext uri="{BB962C8B-B14F-4D97-AF65-F5344CB8AC3E}">
        <p14:creationId xmlns:p14="http://schemas.microsoft.com/office/powerpoint/2010/main" val="88531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99193-0BCC-143A-5C50-B7AA7ADE2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C4BF4-CFCD-B751-879A-08FCA0878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A847E-77C2-655C-37B0-DB5D5FA39E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522C91-A4BE-332C-2CB7-1A5474C6015B}"/>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64AD17-5F12-3140-80A5-B2D2B5078D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27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8876D-3B27-0344-61A5-F9E5819C0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0B7D1-1F8E-D047-F75F-163C9FA53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3255C-D004-4CAF-1DC7-A9E5CB73B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7F411B-9FEB-BB8A-6EDA-95D0C5F215C8}"/>
              </a:ext>
            </a:extLst>
          </p:cNvPr>
          <p:cNvSpPr>
            <a:spLocks noGrp="1"/>
          </p:cNvSpPr>
          <p:nvPr>
            <p:ph type="sldNum" sz="quarter" idx="5"/>
          </p:nvPr>
        </p:nvSpPr>
        <p:spPr/>
        <p:txBody>
          <a:bodyPr/>
          <a:lstStyle/>
          <a:p>
            <a:fld id="{F579ADA1-F49E-AD43-8CCE-57ACE7CB39AD}" type="slidenum">
              <a:rPr lang="en-US" smtClean="0"/>
              <a:t>14</a:t>
            </a:fld>
            <a:endParaRPr lang="en-US"/>
          </a:p>
        </p:txBody>
      </p:sp>
    </p:spTree>
    <p:extLst>
      <p:ext uri="{BB962C8B-B14F-4D97-AF65-F5344CB8AC3E}">
        <p14:creationId xmlns:p14="http://schemas.microsoft.com/office/powerpoint/2010/main" val="379179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F3807-77E9-E67D-0886-6CDA4F06B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58511-F0FC-2AFE-A6E6-464642110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83204-0834-FE94-8A10-309608C83B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38974F-D9B9-F98B-F27E-69D79E71F565}"/>
              </a:ext>
            </a:extLst>
          </p:cNvPr>
          <p:cNvSpPr>
            <a:spLocks noGrp="1"/>
          </p:cNvSpPr>
          <p:nvPr>
            <p:ph type="sldNum" sz="quarter" idx="5"/>
          </p:nvPr>
        </p:nvSpPr>
        <p:spPr/>
        <p:txBody>
          <a:bodyPr/>
          <a:lstStyle/>
          <a:p>
            <a:pPr algn="l"/>
            <a:fld id="{7A64AD17-5F12-3140-80A5-B2D2B5078DC1}" type="slidenum">
              <a:rPr lang="nl-BE" smtClean="0"/>
              <a:pPr algn="l"/>
              <a:t>16</a:t>
            </a:fld>
            <a:endParaRPr lang="nl-BE"/>
          </a:p>
        </p:txBody>
      </p:sp>
    </p:spTree>
    <p:extLst>
      <p:ext uri="{BB962C8B-B14F-4D97-AF65-F5344CB8AC3E}">
        <p14:creationId xmlns:p14="http://schemas.microsoft.com/office/powerpoint/2010/main" val="37168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8BF58-1BA7-475E-4A95-B965E524E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FAC41-F51B-F921-9637-900827B43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BB9CF-5D3E-4DF0-C781-8D6A79B88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CB727-083F-B085-4C5B-9A7CDDBDEA76}"/>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64AD17-5F12-3140-80A5-B2D2B5078DC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521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22C0AE-2BBE-9FCC-F55A-6A4DED16C0A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1330F0-2EFC-49B6-90A1-9A5CFDD062B2}"/>
              </a:ext>
            </a:extLst>
          </p:cNvPr>
          <p:cNvSpPr>
            <a:spLocks noGrp="1"/>
          </p:cNvSpPr>
          <p:nvPr>
            <p:ph type="ctrTitle" hasCustomPrompt="1"/>
          </p:nvPr>
        </p:nvSpPr>
        <p:spPr>
          <a:xfrm>
            <a:off x="407988" y="1122363"/>
            <a:ext cx="8393890" cy="2387600"/>
          </a:xfrm>
        </p:spPr>
        <p:txBody>
          <a:bodyPr vert="horz" lIns="0" tIns="0" rIns="0" bIns="0" anchor="b">
            <a:noAutofit/>
          </a:bodyPr>
          <a:lstStyle>
            <a:lvl1pPr algn="l">
              <a:defRPr sz="5000">
                <a:solidFill>
                  <a:schemeClr val="bg1"/>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ACEF2A4-C476-4730-A260-C5018E1F80C5}"/>
              </a:ext>
            </a:extLst>
          </p:cNvPr>
          <p:cNvSpPr>
            <a:spLocks noGrp="1"/>
          </p:cNvSpPr>
          <p:nvPr>
            <p:ph type="subTitle" idx="1" hasCustomPrompt="1"/>
          </p:nvPr>
        </p:nvSpPr>
        <p:spPr>
          <a:xfrm>
            <a:off x="407988" y="3602038"/>
            <a:ext cx="8393890" cy="782039"/>
          </a:xfrm>
        </p:spPr>
        <p:txBody>
          <a:bodyPr vert="horz" lIns="0" tIns="0" rIns="0" bIns="0">
            <a:noAutofit/>
          </a:bodyPr>
          <a:lstStyle>
            <a:lvl1pPr marL="0" indent="0" algn="l">
              <a:buNone/>
              <a:defRPr sz="2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Afbeelding 5">
            <a:extLst>
              <a:ext uri="{FF2B5EF4-FFF2-40B4-BE49-F238E27FC236}">
                <a16:creationId xmlns:a16="http://schemas.microsoft.com/office/drawing/2014/main" id="{CD69DE56-4091-86FA-A72C-DCCB67706EC6}"/>
              </a:ext>
            </a:extLst>
          </p:cNvPr>
          <p:cNvPicPr>
            <a:picLocks noChangeAspect="1"/>
          </p:cNvPicPr>
          <p:nvPr userDrawn="1"/>
        </p:nvPicPr>
        <p:blipFill>
          <a:blip r:embed="rId3"/>
          <a:stretch>
            <a:fillRect/>
          </a:stretch>
        </p:blipFill>
        <p:spPr>
          <a:xfrm>
            <a:off x="9682444" y="5923746"/>
            <a:ext cx="1989601" cy="665071"/>
          </a:xfrm>
          <a:prstGeom prst="rect">
            <a:avLst/>
          </a:prstGeom>
        </p:spPr>
      </p:pic>
      <p:sp>
        <p:nvSpPr>
          <p:cNvPr id="8" name="Footer Placeholder 4">
            <a:extLst>
              <a:ext uri="{FF2B5EF4-FFF2-40B4-BE49-F238E27FC236}">
                <a16:creationId xmlns:a16="http://schemas.microsoft.com/office/drawing/2014/main" id="{6854CAD5-4BBC-F75C-44B3-B6BBC917B1E0}"/>
              </a:ext>
            </a:extLst>
          </p:cNvPr>
          <p:cNvSpPr>
            <a:spLocks noGrp="1"/>
          </p:cNvSpPr>
          <p:nvPr>
            <p:ph type="ftr" sz="quarter" idx="11"/>
          </p:nvPr>
        </p:nvSpPr>
        <p:spPr>
          <a:xfrm>
            <a:off x="407988" y="6000737"/>
            <a:ext cx="4114800" cy="241300"/>
          </a:xfrm>
        </p:spPr>
        <p:txBody>
          <a:bodyPr/>
          <a:lstStyle>
            <a:lvl1pPr>
              <a:defRPr>
                <a:solidFill>
                  <a:schemeClr val="bg1"/>
                </a:solidFill>
              </a:defRPr>
            </a:lvl1pPr>
          </a:lstStyle>
          <a:p>
            <a:r>
              <a:rPr lang="en-GB" dirty="0"/>
              <a:t>Commercially confidential. Not for distribution.</a:t>
            </a:r>
          </a:p>
        </p:txBody>
      </p:sp>
    </p:spTree>
    <p:extLst>
      <p:ext uri="{BB962C8B-B14F-4D97-AF65-F5344CB8AC3E}">
        <p14:creationId xmlns:p14="http://schemas.microsoft.com/office/powerpoint/2010/main" val="2318538464"/>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2">
    <p:bg>
      <p:bgPr>
        <a:solidFill>
          <a:schemeClr val="bg1">
            <a:alpha val="47000"/>
          </a:schemeClr>
        </a:solidFill>
        <a:effectLst/>
      </p:bgPr>
    </p:bg>
    <p:spTree>
      <p:nvGrpSpPr>
        <p:cNvPr id="1" name=""/>
        <p:cNvGrpSpPr/>
        <p:nvPr/>
      </p:nvGrpSpPr>
      <p:grpSpPr>
        <a:xfrm>
          <a:off x="0" y="0"/>
          <a:ext cx="0" cy="0"/>
          <a:chOff x="0" y="0"/>
          <a:chExt cx="0" cy="0"/>
        </a:xfrm>
      </p:grpSpPr>
      <p:pic>
        <p:nvPicPr>
          <p:cNvPr id="4" name="Afbeelding 3" descr="Afbeelding met schermopname, cirkel, blauw, waas&#10;&#10;Automatisch gegenereerde beschrijving">
            <a:extLst>
              <a:ext uri="{FF2B5EF4-FFF2-40B4-BE49-F238E27FC236}">
                <a16:creationId xmlns:a16="http://schemas.microsoft.com/office/drawing/2014/main" id="{71786AA3-29E3-EE70-3308-861740FA65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2469"/>
          </a:xfrm>
          <a:prstGeom prst="rect">
            <a:avLst/>
          </a:prstGeom>
        </p:spPr>
      </p:pic>
    </p:spTree>
    <p:extLst>
      <p:ext uri="{BB962C8B-B14F-4D97-AF65-F5344CB8AC3E}">
        <p14:creationId xmlns:p14="http://schemas.microsoft.com/office/powerpoint/2010/main" val="409509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drop">
    <p:bg>
      <p:bgPr>
        <a:solidFill>
          <a:schemeClr val="bg1">
            <a:alpha val="47000"/>
          </a:schemeClr>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1786AA3-29E3-EE70-3308-861740FA65C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45620"/>
            <a:ext cx="12192000" cy="6903619"/>
          </a:xfrm>
          <a:prstGeom prst="rect">
            <a:avLst/>
          </a:prstGeom>
        </p:spPr>
      </p:pic>
    </p:spTree>
    <p:extLst>
      <p:ext uri="{BB962C8B-B14F-4D97-AF65-F5344CB8AC3E}">
        <p14:creationId xmlns:p14="http://schemas.microsoft.com/office/powerpoint/2010/main" val="385033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2E1270B-8110-B04A-AF27-DE2F338679F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3600"/>
            <a:ext cx="12192000" cy="1027629"/>
          </a:xfrm>
          <a:prstGeom prst="rect">
            <a:avLst/>
          </a:prstGeom>
        </p:spPr>
      </p:pic>
      <p:sp>
        <p:nvSpPr>
          <p:cNvPr id="8" name="Title 1">
            <a:extLst>
              <a:ext uri="{FF2B5EF4-FFF2-40B4-BE49-F238E27FC236}">
                <a16:creationId xmlns:a16="http://schemas.microsoft.com/office/drawing/2014/main" id="{4B496B4D-8179-CC4E-B7F1-F00067C0A40B}"/>
              </a:ext>
            </a:extLst>
          </p:cNvPr>
          <p:cNvSpPr>
            <a:spLocks noGrp="1"/>
          </p:cNvSpPr>
          <p:nvPr>
            <p:ph type="title" hasCustomPrompt="1"/>
          </p:nvPr>
        </p:nvSpPr>
        <p:spPr>
          <a:xfrm>
            <a:off x="407988" y="215447"/>
            <a:ext cx="9942772" cy="441779"/>
          </a:xfrm>
        </p:spPr>
        <p:txBody>
          <a:bodyPr anchor="ctr" anchorCtr="0">
            <a:normAutofit/>
          </a:bodyPr>
          <a:lstStyle>
            <a:lvl1pPr>
              <a:defRPr sz="2200" b="1">
                <a:solidFill>
                  <a:schemeClr val="bg1"/>
                </a:solidFill>
                <a:latin typeface="+mn-lt"/>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AEB53FE5-D4D8-6E41-9A0B-BE3F1A6E7953}"/>
              </a:ext>
            </a:extLst>
          </p:cNvPr>
          <p:cNvSpPr>
            <a:spLocks noGrp="1"/>
          </p:cNvSpPr>
          <p:nvPr>
            <p:ph idx="1"/>
          </p:nvPr>
        </p:nvSpPr>
        <p:spPr>
          <a:xfrm>
            <a:off x="407989" y="1243076"/>
            <a:ext cx="11376024" cy="4957699"/>
          </a:xfrm>
        </p:spPr>
        <p:txBody>
          <a:bodyPr/>
          <a:lstStyle>
            <a:lvl1pPr>
              <a:buClr>
                <a:schemeClr val="accent1"/>
              </a:buClr>
              <a:defRPr sz="2400">
                <a:solidFill>
                  <a:schemeClr val="tx1"/>
                </a:solidFill>
              </a:defRPr>
            </a:lvl1pPr>
            <a:lvl2pPr>
              <a:buClr>
                <a:schemeClr val="accent1"/>
              </a:buClr>
              <a:defRPr sz="2000">
                <a:solidFill>
                  <a:schemeClr val="tx1"/>
                </a:solidFill>
              </a:defRPr>
            </a:lvl2pPr>
            <a:lvl3pPr>
              <a:buClr>
                <a:schemeClr val="accent1"/>
              </a:buClr>
              <a:defRPr sz="1800">
                <a:solidFill>
                  <a:schemeClr val="tx1"/>
                </a:solidFill>
              </a:defRPr>
            </a:lvl3pPr>
            <a:lvl4pPr>
              <a:buClr>
                <a:schemeClr val="accent1"/>
              </a:buClr>
              <a:defRPr sz="1600">
                <a:solidFill>
                  <a:schemeClr val="tx1"/>
                </a:solidFill>
              </a:defRPr>
            </a:lvl4pPr>
            <a:lvl5pPr>
              <a:buClr>
                <a:schemeClr val="accent1"/>
              </a:buClr>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Footer Placeholder 7">
            <a:extLst>
              <a:ext uri="{FF2B5EF4-FFF2-40B4-BE49-F238E27FC236}">
                <a16:creationId xmlns:a16="http://schemas.microsoft.com/office/drawing/2014/main" id="{913C9EA1-3CF5-6746-B407-6E3D482ACC3E}"/>
              </a:ext>
            </a:extLst>
          </p:cNvPr>
          <p:cNvSpPr>
            <a:spLocks noGrp="1"/>
          </p:cNvSpPr>
          <p:nvPr>
            <p:ph type="ftr" sz="quarter" idx="11"/>
          </p:nvPr>
        </p:nvSpPr>
        <p:spPr>
          <a:xfrm>
            <a:off x="890489" y="6401253"/>
            <a:ext cx="4114800" cy="241300"/>
          </a:xfrm>
        </p:spPr>
        <p:txBody>
          <a:bodyPr/>
          <a:lstStyle/>
          <a:p>
            <a:r>
              <a:rPr lang="en-GB"/>
              <a:t>Commercially confidential. Not for distribution.</a:t>
            </a:r>
          </a:p>
        </p:txBody>
      </p:sp>
      <p:sp>
        <p:nvSpPr>
          <p:cNvPr id="13" name="Slide Number Placeholder 8">
            <a:extLst>
              <a:ext uri="{FF2B5EF4-FFF2-40B4-BE49-F238E27FC236}">
                <a16:creationId xmlns:a16="http://schemas.microsoft.com/office/drawing/2014/main" id="{2C701248-1284-EE4A-AC3B-DE84DFCBB94C}"/>
              </a:ext>
            </a:extLst>
          </p:cNvPr>
          <p:cNvSpPr>
            <a:spLocks noGrp="1"/>
          </p:cNvSpPr>
          <p:nvPr>
            <p:ph type="sldNum" sz="quarter" idx="12"/>
          </p:nvPr>
        </p:nvSpPr>
        <p:spPr>
          <a:xfrm>
            <a:off x="407988" y="6401253"/>
            <a:ext cx="363343" cy="241300"/>
          </a:xfrm>
        </p:spPr>
        <p:txBody>
          <a:bodyPr/>
          <a:lstStyle/>
          <a:p>
            <a:fld id="{DF2CA987-E86B-4C06-912F-BC68CE814A98}" type="slidenum">
              <a:rPr lang="en-GB" smtClean="0"/>
              <a:t>‹#›</a:t>
            </a:fld>
            <a:endParaRPr lang="en-GB"/>
          </a:p>
        </p:txBody>
      </p:sp>
    </p:spTree>
    <p:extLst>
      <p:ext uri="{BB962C8B-B14F-4D97-AF65-F5344CB8AC3E}">
        <p14:creationId xmlns:p14="http://schemas.microsoft.com/office/powerpoint/2010/main" val="450939953"/>
      </p:ext>
    </p:extLst>
  </p:cSld>
  <p:clrMapOvr>
    <a:masterClrMapping/>
  </p:clrMapOvr>
  <p:extLst>
    <p:ext uri="{DCECCB84-F9BA-43D5-87BE-67443E8EF086}">
      <p15:sldGuideLst xmlns:p15="http://schemas.microsoft.com/office/powerpoint/2012/main">
        <p15:guide id="1" orient="horz" pos="41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71A4AE-662C-49E5-B641-EF18A37CEF8E}"/>
              </a:ext>
            </a:extLst>
          </p:cNvPr>
          <p:cNvSpPr>
            <a:spLocks noGrp="1"/>
          </p:cNvSpPr>
          <p:nvPr>
            <p:ph idx="1"/>
          </p:nvPr>
        </p:nvSpPr>
        <p:spPr>
          <a:xfrm>
            <a:off x="407989" y="1243076"/>
            <a:ext cx="11376024" cy="4957699"/>
          </a:xfrm>
        </p:spPr>
        <p:txBody>
          <a:bodyPr/>
          <a:lstStyle>
            <a:lvl1pPr>
              <a:buClr>
                <a:schemeClr val="accent3"/>
              </a:buClr>
              <a:defRPr sz="2000">
                <a:solidFill>
                  <a:schemeClr val="tx1"/>
                </a:solidFill>
              </a:defRPr>
            </a:lvl1pPr>
            <a:lvl2pPr>
              <a:buClr>
                <a:schemeClr val="accent3"/>
              </a:buClr>
              <a:defRPr sz="1800">
                <a:solidFill>
                  <a:schemeClr val="tx1"/>
                </a:solidFill>
              </a:defRPr>
            </a:lvl2pPr>
            <a:lvl3pPr>
              <a:buClr>
                <a:schemeClr val="accent3"/>
              </a:buClr>
              <a:defRPr sz="1600">
                <a:solidFill>
                  <a:schemeClr val="tx1"/>
                </a:solidFill>
              </a:defRPr>
            </a:lvl3pPr>
            <a:lvl4pPr>
              <a:buClr>
                <a:schemeClr val="accent3"/>
              </a:buClr>
              <a:defRPr sz="1400">
                <a:solidFill>
                  <a:schemeClr val="tx1"/>
                </a:solidFill>
              </a:defRPr>
            </a:lvl4pPr>
            <a:lvl5pPr>
              <a:buClr>
                <a:schemeClr val="accent3"/>
              </a:buClr>
              <a:defRPr sz="14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5" name="Footer Placeholder 4">
            <a:extLst>
              <a:ext uri="{FF2B5EF4-FFF2-40B4-BE49-F238E27FC236}">
                <a16:creationId xmlns:a16="http://schemas.microsoft.com/office/drawing/2014/main" id="{059D536D-AA73-43F2-A595-A5854533F979}"/>
              </a:ext>
            </a:extLst>
          </p:cNvPr>
          <p:cNvSpPr>
            <a:spLocks noGrp="1"/>
          </p:cNvSpPr>
          <p:nvPr>
            <p:ph type="ftr" sz="quarter" idx="11"/>
          </p:nvPr>
        </p:nvSpPr>
        <p:spPr/>
        <p:txBody>
          <a:bodyPr/>
          <a:lstStyle>
            <a:lvl1pPr>
              <a:defRPr>
                <a:solidFill>
                  <a:schemeClr val="bg1"/>
                </a:solidFill>
              </a:defRPr>
            </a:lvl1pPr>
          </a:lstStyle>
          <a:p>
            <a:r>
              <a:rPr lang="en-GB" dirty="0"/>
              <a:t>Commercially confidential. Not for distribution.</a:t>
            </a:r>
          </a:p>
        </p:txBody>
      </p:sp>
      <p:sp>
        <p:nvSpPr>
          <p:cNvPr id="6" name="Slide Number Placeholder 5">
            <a:extLst>
              <a:ext uri="{FF2B5EF4-FFF2-40B4-BE49-F238E27FC236}">
                <a16:creationId xmlns:a16="http://schemas.microsoft.com/office/drawing/2014/main" id="{485A1244-0E4A-4911-A26F-97C93F957F4A}"/>
              </a:ext>
            </a:extLst>
          </p:cNvPr>
          <p:cNvSpPr>
            <a:spLocks noGrp="1"/>
          </p:cNvSpPr>
          <p:nvPr>
            <p:ph type="sldNum" sz="quarter" idx="12"/>
          </p:nvPr>
        </p:nvSpPr>
        <p:spPr/>
        <p:txBody>
          <a:bodyPr/>
          <a:lstStyle>
            <a:lvl1pPr>
              <a:defRPr>
                <a:solidFill>
                  <a:schemeClr val="bg1"/>
                </a:solidFill>
              </a:defRPr>
            </a:lvl1pPr>
          </a:lstStyle>
          <a:p>
            <a:fld id="{DF2CA987-E86B-4C06-912F-BC68CE814A98}" type="slidenum">
              <a:rPr lang="en-GB" smtClean="0"/>
              <a:pPr/>
              <a:t>‹#›</a:t>
            </a:fld>
            <a:endParaRPr lang="en-GB" dirty="0"/>
          </a:p>
        </p:txBody>
      </p:sp>
      <p:sp>
        <p:nvSpPr>
          <p:cNvPr id="8" name="Title 1">
            <a:extLst>
              <a:ext uri="{FF2B5EF4-FFF2-40B4-BE49-F238E27FC236}">
                <a16:creationId xmlns:a16="http://schemas.microsoft.com/office/drawing/2014/main" id="{CDA6171D-F68F-5849-9D36-ED00A3951CD4}"/>
              </a:ext>
            </a:extLst>
          </p:cNvPr>
          <p:cNvSpPr>
            <a:spLocks noGrp="1"/>
          </p:cNvSpPr>
          <p:nvPr>
            <p:ph type="title" hasCustomPrompt="1"/>
          </p:nvPr>
        </p:nvSpPr>
        <p:spPr>
          <a:xfrm>
            <a:off x="407988" y="215447"/>
            <a:ext cx="9942772" cy="920273"/>
          </a:xfrm>
        </p:spPr>
        <p:txBody>
          <a:bodyPr anchor="ctr" anchorCtr="0">
            <a:normAutofit/>
          </a:bodyPr>
          <a:lstStyle>
            <a:lvl1pPr>
              <a:defRPr sz="3200" b="1">
                <a:solidFill>
                  <a:schemeClr val="tx2"/>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414764971"/>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bg1">
            <a:alpha val="47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DD113D9-5D22-CE49-9BA2-7514A9911FE1}"/>
              </a:ext>
            </a:extLst>
          </p:cNvPr>
          <p:cNvSpPr>
            <a:spLocks noGrp="1"/>
          </p:cNvSpPr>
          <p:nvPr>
            <p:ph type="ctrTitle" hasCustomPrompt="1"/>
          </p:nvPr>
        </p:nvSpPr>
        <p:spPr>
          <a:xfrm>
            <a:off x="407988" y="3292401"/>
            <a:ext cx="7130732" cy="1261413"/>
          </a:xfrm>
        </p:spPr>
        <p:txBody>
          <a:bodyPr vert="horz" lIns="0" tIns="0" rIns="0" bIns="0" anchor="b">
            <a:noAutofit/>
          </a:bodyPr>
          <a:lstStyle>
            <a:lvl1pPr algn="l">
              <a:defRPr sz="4000">
                <a:solidFill>
                  <a:schemeClr val="tx2"/>
                </a:solidFill>
                <a:latin typeface="+mn-lt"/>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C86300C7-FEA0-FE4D-B15D-7B038912DE7C}"/>
              </a:ext>
            </a:extLst>
          </p:cNvPr>
          <p:cNvSpPr>
            <a:spLocks noGrp="1"/>
          </p:cNvSpPr>
          <p:nvPr>
            <p:ph type="subTitle" idx="1" hasCustomPrompt="1"/>
          </p:nvPr>
        </p:nvSpPr>
        <p:spPr>
          <a:xfrm>
            <a:off x="407988" y="4645890"/>
            <a:ext cx="7130732" cy="782039"/>
          </a:xfrm>
        </p:spPr>
        <p:txBody>
          <a:bodyPr vert="horz" lIns="0" tIns="0" rIns="0" bIns="0">
            <a:noAutofit/>
          </a:bodyPr>
          <a:lstStyle>
            <a:lvl1pPr marL="0" indent="0" algn="l">
              <a:buNone/>
              <a:defRPr sz="2400" b="1">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1642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1">
            <a:alpha val="47000"/>
          </a:schemeClr>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1786AA3-29E3-EE70-3308-861740FA65C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45619"/>
            <a:ext cx="12192000" cy="6903619"/>
          </a:xfrm>
          <a:prstGeom prst="rect">
            <a:avLst/>
          </a:prstGeom>
        </p:spPr>
      </p:pic>
      <p:sp>
        <p:nvSpPr>
          <p:cNvPr id="17" name="Title 1">
            <a:extLst>
              <a:ext uri="{FF2B5EF4-FFF2-40B4-BE49-F238E27FC236}">
                <a16:creationId xmlns:a16="http://schemas.microsoft.com/office/drawing/2014/main" id="{6C52FE23-73B5-624F-98F5-EF5F1208320B}"/>
              </a:ext>
            </a:extLst>
          </p:cNvPr>
          <p:cNvSpPr>
            <a:spLocks noGrp="1"/>
          </p:cNvSpPr>
          <p:nvPr>
            <p:ph type="ctrTitle" hasCustomPrompt="1"/>
          </p:nvPr>
        </p:nvSpPr>
        <p:spPr>
          <a:xfrm>
            <a:off x="407988" y="1122363"/>
            <a:ext cx="9570876" cy="2387600"/>
          </a:xfrm>
        </p:spPr>
        <p:txBody>
          <a:bodyPr vert="horz" lIns="0" tIns="0" rIns="0" bIns="0" anchor="b">
            <a:noAutofit/>
          </a:bodyPr>
          <a:lstStyle>
            <a:lvl1pPr algn="l">
              <a:defRPr sz="5000">
                <a:solidFill>
                  <a:schemeClr val="bg1"/>
                </a:solidFill>
                <a:latin typeface="+mn-lt"/>
              </a:defRPr>
            </a:lvl1pPr>
          </a:lstStyle>
          <a:p>
            <a:r>
              <a:rPr lang="en-US" dirty="0"/>
              <a:t>Click to edit Master title style</a:t>
            </a:r>
            <a:endParaRPr lang="en-GB" dirty="0"/>
          </a:p>
        </p:txBody>
      </p:sp>
      <p:sp>
        <p:nvSpPr>
          <p:cNvPr id="18" name="Subtitle 2">
            <a:extLst>
              <a:ext uri="{FF2B5EF4-FFF2-40B4-BE49-F238E27FC236}">
                <a16:creationId xmlns:a16="http://schemas.microsoft.com/office/drawing/2014/main" id="{737209C8-28D4-6C4E-9E9D-DAA16170FF57}"/>
              </a:ext>
            </a:extLst>
          </p:cNvPr>
          <p:cNvSpPr>
            <a:spLocks noGrp="1"/>
          </p:cNvSpPr>
          <p:nvPr>
            <p:ph type="subTitle" idx="1" hasCustomPrompt="1"/>
          </p:nvPr>
        </p:nvSpPr>
        <p:spPr>
          <a:xfrm>
            <a:off x="407988" y="3602038"/>
            <a:ext cx="9570876" cy="782039"/>
          </a:xfrm>
        </p:spPr>
        <p:txBody>
          <a:bodyPr vert="horz" lIns="0" tIns="0" rIns="0" bIns="0">
            <a:noAutofit/>
          </a:bodyPr>
          <a:lstStyle>
            <a:lvl1pPr marL="0" indent="0" algn="l">
              <a:buNone/>
              <a:defRPr sz="2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Afbeelding 2">
            <a:extLst>
              <a:ext uri="{FF2B5EF4-FFF2-40B4-BE49-F238E27FC236}">
                <a16:creationId xmlns:a16="http://schemas.microsoft.com/office/drawing/2014/main" id="{9C99F482-304B-BBFB-5C47-02A35839FD37}"/>
              </a:ext>
            </a:extLst>
          </p:cNvPr>
          <p:cNvPicPr>
            <a:picLocks noChangeAspect="1"/>
          </p:cNvPicPr>
          <p:nvPr userDrawn="1"/>
        </p:nvPicPr>
        <p:blipFill>
          <a:blip r:embed="rId3"/>
          <a:stretch>
            <a:fillRect/>
          </a:stretch>
        </p:blipFill>
        <p:spPr>
          <a:xfrm>
            <a:off x="407988" y="149311"/>
            <a:ext cx="1989601" cy="665071"/>
          </a:xfrm>
          <a:prstGeom prst="rect">
            <a:avLst/>
          </a:prstGeom>
        </p:spPr>
      </p:pic>
      <p:sp>
        <p:nvSpPr>
          <p:cNvPr id="5" name="Footer Placeholder 4">
            <a:extLst>
              <a:ext uri="{FF2B5EF4-FFF2-40B4-BE49-F238E27FC236}">
                <a16:creationId xmlns:a16="http://schemas.microsoft.com/office/drawing/2014/main" id="{C324E0F1-BCE5-4FBB-FFB5-ECA04E9A0280}"/>
              </a:ext>
            </a:extLst>
          </p:cNvPr>
          <p:cNvSpPr>
            <a:spLocks noGrp="1"/>
          </p:cNvSpPr>
          <p:nvPr>
            <p:ph type="ftr" sz="quarter" idx="11"/>
          </p:nvPr>
        </p:nvSpPr>
        <p:spPr>
          <a:xfrm>
            <a:off x="407988" y="6000737"/>
            <a:ext cx="4114800" cy="241300"/>
          </a:xfrm>
        </p:spPr>
        <p:txBody>
          <a:bodyPr/>
          <a:lstStyle>
            <a:lvl1pPr>
              <a:defRPr>
                <a:solidFill>
                  <a:schemeClr val="bg1"/>
                </a:solidFill>
              </a:defRPr>
            </a:lvl1pPr>
          </a:lstStyle>
          <a:p>
            <a:r>
              <a:rPr lang="en-GB" dirty="0"/>
              <a:t>Commercially confidential. Not for distribution.</a:t>
            </a:r>
          </a:p>
        </p:txBody>
      </p:sp>
    </p:spTree>
    <p:extLst>
      <p:ext uri="{BB962C8B-B14F-4D97-AF65-F5344CB8AC3E}">
        <p14:creationId xmlns:p14="http://schemas.microsoft.com/office/powerpoint/2010/main" val="376253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8F27C55-22DB-426D-8D29-BADAC696F289}"/>
              </a:ext>
            </a:extLst>
          </p:cNvPr>
          <p:cNvSpPr>
            <a:spLocks noGrp="1"/>
          </p:cNvSpPr>
          <p:nvPr>
            <p:ph type="ftr" sz="quarter" idx="11"/>
          </p:nvPr>
        </p:nvSpPr>
        <p:spPr/>
        <p:txBody>
          <a:bodyPr/>
          <a:lstStyle/>
          <a:p>
            <a:r>
              <a:rPr lang="en-GB"/>
              <a:t>Commercially confidential. Not for distribution.</a:t>
            </a:r>
          </a:p>
        </p:txBody>
      </p:sp>
      <p:sp>
        <p:nvSpPr>
          <p:cNvPr id="7" name="Slide Number Placeholder 6">
            <a:extLst>
              <a:ext uri="{FF2B5EF4-FFF2-40B4-BE49-F238E27FC236}">
                <a16:creationId xmlns:a16="http://schemas.microsoft.com/office/drawing/2014/main" id="{AC968139-89B2-4166-BBAA-1B0F4D5736A0}"/>
              </a:ext>
            </a:extLst>
          </p:cNvPr>
          <p:cNvSpPr>
            <a:spLocks noGrp="1"/>
          </p:cNvSpPr>
          <p:nvPr>
            <p:ph type="sldNum" sz="quarter" idx="12"/>
          </p:nvPr>
        </p:nvSpPr>
        <p:spPr/>
        <p:txBody>
          <a:bodyPr/>
          <a:lstStyle/>
          <a:p>
            <a:fld id="{DF2CA987-E86B-4C06-912F-BC68CE814A98}" type="slidenum">
              <a:rPr lang="en-GB" smtClean="0"/>
              <a:t>‹#›</a:t>
            </a:fld>
            <a:endParaRPr lang="en-GB"/>
          </a:p>
        </p:txBody>
      </p:sp>
      <p:sp>
        <p:nvSpPr>
          <p:cNvPr id="8" name="Content Placeholder 2">
            <a:extLst>
              <a:ext uri="{FF2B5EF4-FFF2-40B4-BE49-F238E27FC236}">
                <a16:creationId xmlns:a16="http://schemas.microsoft.com/office/drawing/2014/main" id="{B2F01C90-27A5-BD46-A487-76FF8CB9F88D}"/>
              </a:ext>
            </a:extLst>
          </p:cNvPr>
          <p:cNvSpPr>
            <a:spLocks noGrp="1"/>
          </p:cNvSpPr>
          <p:nvPr>
            <p:ph idx="13"/>
          </p:nvPr>
        </p:nvSpPr>
        <p:spPr>
          <a:xfrm>
            <a:off x="407988" y="1243076"/>
            <a:ext cx="5611811" cy="4957699"/>
          </a:xfrm>
        </p:spPr>
        <p:txBody>
          <a:bodyPr/>
          <a:lstStyle>
            <a:lvl1pPr>
              <a:buClr>
                <a:schemeClr val="accent3"/>
              </a:buClr>
              <a:defRPr sz="2400">
                <a:solidFill>
                  <a:schemeClr val="tx1"/>
                </a:solidFill>
              </a:defRPr>
            </a:lvl1pPr>
            <a:lvl2pPr>
              <a:buClr>
                <a:schemeClr val="accent3"/>
              </a:buClr>
              <a:defRPr sz="2000">
                <a:solidFill>
                  <a:schemeClr val="tx1"/>
                </a:solidFill>
              </a:defRPr>
            </a:lvl2pPr>
            <a:lvl3pPr>
              <a:buClr>
                <a:schemeClr val="accent3"/>
              </a:buClr>
              <a:defRPr sz="1800">
                <a:solidFill>
                  <a:schemeClr val="tx1"/>
                </a:solidFill>
              </a:defRPr>
            </a:lvl3pPr>
            <a:lvl4pPr>
              <a:buClr>
                <a:schemeClr val="accent3"/>
              </a:buClr>
              <a:defRPr sz="1600">
                <a:solidFill>
                  <a:schemeClr val="tx1"/>
                </a:solidFill>
              </a:defRPr>
            </a:lvl4pPr>
            <a:lvl5pPr>
              <a:buClr>
                <a:schemeClr val="accent3"/>
              </a:buClr>
              <a:defRPr sz="14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Content Placeholder 2">
            <a:extLst>
              <a:ext uri="{FF2B5EF4-FFF2-40B4-BE49-F238E27FC236}">
                <a16:creationId xmlns:a16="http://schemas.microsoft.com/office/drawing/2014/main" id="{C4656810-F385-C049-B491-58AB8E4CC040}"/>
              </a:ext>
            </a:extLst>
          </p:cNvPr>
          <p:cNvSpPr>
            <a:spLocks noGrp="1"/>
          </p:cNvSpPr>
          <p:nvPr>
            <p:ph idx="1"/>
          </p:nvPr>
        </p:nvSpPr>
        <p:spPr>
          <a:xfrm>
            <a:off x="6172203" y="1243076"/>
            <a:ext cx="5611813" cy="4957699"/>
          </a:xfrm>
        </p:spPr>
        <p:txBody>
          <a:bodyPr/>
          <a:lstStyle>
            <a:lvl1pPr>
              <a:buClr>
                <a:schemeClr val="accent3"/>
              </a:buClr>
              <a:defRPr sz="2400">
                <a:solidFill>
                  <a:schemeClr val="tx1"/>
                </a:solidFill>
              </a:defRPr>
            </a:lvl1pPr>
            <a:lvl2pPr>
              <a:buClr>
                <a:schemeClr val="accent3"/>
              </a:buClr>
              <a:defRPr sz="2000">
                <a:solidFill>
                  <a:schemeClr val="tx1"/>
                </a:solidFill>
              </a:defRPr>
            </a:lvl2pPr>
            <a:lvl3pPr>
              <a:buClr>
                <a:schemeClr val="accent3"/>
              </a:buClr>
              <a:defRPr sz="1800">
                <a:solidFill>
                  <a:schemeClr val="tx1"/>
                </a:solidFill>
              </a:defRPr>
            </a:lvl3pPr>
            <a:lvl4pPr>
              <a:buClr>
                <a:schemeClr val="accent3"/>
              </a:buClr>
              <a:defRPr sz="1600">
                <a:solidFill>
                  <a:schemeClr val="tx1"/>
                </a:solidFill>
              </a:defRPr>
            </a:lvl4pPr>
            <a:lvl5pPr>
              <a:buClr>
                <a:schemeClr val="accent3"/>
              </a:buClr>
              <a:defRPr sz="14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2" name="Title 1">
            <a:extLst>
              <a:ext uri="{FF2B5EF4-FFF2-40B4-BE49-F238E27FC236}">
                <a16:creationId xmlns:a16="http://schemas.microsoft.com/office/drawing/2014/main" id="{458FEA14-D87E-55C0-C332-8DB175DF8D92}"/>
              </a:ext>
            </a:extLst>
          </p:cNvPr>
          <p:cNvSpPr>
            <a:spLocks noGrp="1"/>
          </p:cNvSpPr>
          <p:nvPr>
            <p:ph type="title" hasCustomPrompt="1"/>
          </p:nvPr>
        </p:nvSpPr>
        <p:spPr>
          <a:xfrm>
            <a:off x="407988" y="215447"/>
            <a:ext cx="9942772" cy="920273"/>
          </a:xfrm>
        </p:spPr>
        <p:txBody>
          <a:bodyPr anchor="ctr" anchorCtr="0">
            <a:normAutofit/>
          </a:bodyPr>
          <a:lstStyle>
            <a:lvl1pPr>
              <a:defRPr sz="3200" b="1">
                <a:solidFill>
                  <a:schemeClr val="tx2"/>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4639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B46E28F-E7C7-471F-A11F-30E380362733}"/>
              </a:ext>
            </a:extLst>
          </p:cNvPr>
          <p:cNvSpPr>
            <a:spLocks noGrp="1"/>
          </p:cNvSpPr>
          <p:nvPr>
            <p:ph type="ftr" sz="quarter" idx="11"/>
          </p:nvPr>
        </p:nvSpPr>
        <p:spPr/>
        <p:txBody>
          <a:bodyPr/>
          <a:lstStyle/>
          <a:p>
            <a:r>
              <a:rPr lang="en-GB"/>
              <a:t>Commercially confidential. Not for distribution.</a:t>
            </a:r>
          </a:p>
        </p:txBody>
      </p:sp>
      <p:sp>
        <p:nvSpPr>
          <p:cNvPr id="9" name="Slide Number Placeholder 8">
            <a:extLst>
              <a:ext uri="{FF2B5EF4-FFF2-40B4-BE49-F238E27FC236}">
                <a16:creationId xmlns:a16="http://schemas.microsoft.com/office/drawing/2014/main" id="{BD3A5176-755B-4B1C-8CDE-D2663BEE3E71}"/>
              </a:ext>
            </a:extLst>
          </p:cNvPr>
          <p:cNvSpPr>
            <a:spLocks noGrp="1"/>
          </p:cNvSpPr>
          <p:nvPr>
            <p:ph type="sldNum" sz="quarter" idx="12"/>
          </p:nvPr>
        </p:nvSpPr>
        <p:spPr/>
        <p:txBody>
          <a:bodyPr/>
          <a:lstStyle/>
          <a:p>
            <a:fld id="{DF2CA987-E86B-4C06-912F-BC68CE814A98}" type="slidenum">
              <a:rPr lang="en-GB" smtClean="0"/>
              <a:t>‹#›</a:t>
            </a:fld>
            <a:endParaRPr lang="en-GB"/>
          </a:p>
        </p:txBody>
      </p:sp>
      <p:sp>
        <p:nvSpPr>
          <p:cNvPr id="11" name="Title 1">
            <a:extLst>
              <a:ext uri="{FF2B5EF4-FFF2-40B4-BE49-F238E27FC236}">
                <a16:creationId xmlns:a16="http://schemas.microsoft.com/office/drawing/2014/main" id="{ED389D5E-E792-9B49-875F-5547D994A12A}"/>
              </a:ext>
            </a:extLst>
          </p:cNvPr>
          <p:cNvSpPr>
            <a:spLocks noGrp="1"/>
          </p:cNvSpPr>
          <p:nvPr>
            <p:ph type="title" hasCustomPrompt="1"/>
          </p:nvPr>
        </p:nvSpPr>
        <p:spPr>
          <a:xfrm>
            <a:off x="407988" y="215447"/>
            <a:ext cx="9942772" cy="925001"/>
          </a:xfrm>
        </p:spPr>
        <p:txBody>
          <a:bodyPr anchor="ctr" anchorCtr="0">
            <a:normAutofit/>
          </a:bodyPr>
          <a:lstStyle>
            <a:lvl1pPr>
              <a:defRPr sz="3200" b="1">
                <a:solidFill>
                  <a:schemeClr val="tx2"/>
                </a:solidFill>
                <a:latin typeface="+mn-lt"/>
              </a:defRPr>
            </a:lvl1pPr>
          </a:lstStyle>
          <a:p>
            <a:r>
              <a:rPr lang="en-US" dirty="0"/>
              <a:t>Click to edit Master title style</a:t>
            </a:r>
            <a:endParaRPr lang="en-GB" dirty="0"/>
          </a:p>
        </p:txBody>
      </p:sp>
      <p:sp>
        <p:nvSpPr>
          <p:cNvPr id="12" name="Text Placeholder 2">
            <a:extLst>
              <a:ext uri="{FF2B5EF4-FFF2-40B4-BE49-F238E27FC236}">
                <a16:creationId xmlns:a16="http://schemas.microsoft.com/office/drawing/2014/main" id="{C70F7DC3-79C3-6A48-9CD1-3B0F1CC9CFFE}"/>
              </a:ext>
            </a:extLst>
          </p:cNvPr>
          <p:cNvSpPr>
            <a:spLocks noGrp="1"/>
          </p:cNvSpPr>
          <p:nvPr>
            <p:ph type="body" idx="1"/>
          </p:nvPr>
        </p:nvSpPr>
        <p:spPr>
          <a:xfrm>
            <a:off x="407988" y="1243076"/>
            <a:ext cx="5611811" cy="684117"/>
          </a:xfrm>
          <a:noFill/>
        </p:spPr>
        <p:txBody>
          <a:bodyPr anchor="b">
            <a:normAutofit/>
          </a:bodyPr>
          <a:lstStyle>
            <a:lvl1pPr marL="0" indent="0">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13" name="Text Placeholder 4">
            <a:extLst>
              <a:ext uri="{FF2B5EF4-FFF2-40B4-BE49-F238E27FC236}">
                <a16:creationId xmlns:a16="http://schemas.microsoft.com/office/drawing/2014/main" id="{D121E599-5C12-8545-9E3E-2B59E5A9BB8E}"/>
              </a:ext>
            </a:extLst>
          </p:cNvPr>
          <p:cNvSpPr>
            <a:spLocks noGrp="1"/>
          </p:cNvSpPr>
          <p:nvPr>
            <p:ph type="body" sz="quarter" idx="3" hasCustomPrompt="1"/>
          </p:nvPr>
        </p:nvSpPr>
        <p:spPr>
          <a:xfrm>
            <a:off x="6172201" y="1243076"/>
            <a:ext cx="5611812" cy="684117"/>
          </a:xfrm>
        </p:spPr>
        <p:txBody>
          <a:bodyPr anchor="b">
            <a:normAutofit/>
          </a:bodyPr>
          <a:lstStyle>
            <a:lvl1pPr marL="0" indent="0">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a:extLst>
              <a:ext uri="{FF2B5EF4-FFF2-40B4-BE49-F238E27FC236}">
                <a16:creationId xmlns:a16="http://schemas.microsoft.com/office/drawing/2014/main" id="{08FDD28B-4127-204B-BBE1-3DCE4CA4E84A}"/>
              </a:ext>
            </a:extLst>
          </p:cNvPr>
          <p:cNvSpPr>
            <a:spLocks noGrp="1"/>
          </p:cNvSpPr>
          <p:nvPr>
            <p:ph idx="13"/>
          </p:nvPr>
        </p:nvSpPr>
        <p:spPr>
          <a:xfrm>
            <a:off x="407988" y="2029821"/>
            <a:ext cx="5611811" cy="4170954"/>
          </a:xfrm>
        </p:spPr>
        <p:txBody>
          <a:bodyPr/>
          <a:lstStyle>
            <a:lvl1pPr>
              <a:buClr>
                <a:schemeClr val="accent3"/>
              </a:buClr>
              <a:defRPr sz="2400">
                <a:solidFill>
                  <a:schemeClr val="tx1"/>
                </a:solidFill>
              </a:defRPr>
            </a:lvl1pPr>
            <a:lvl2pPr>
              <a:buClr>
                <a:schemeClr val="accent3"/>
              </a:buClr>
              <a:defRPr sz="2000">
                <a:solidFill>
                  <a:schemeClr val="tx1"/>
                </a:solidFill>
              </a:defRPr>
            </a:lvl2pPr>
            <a:lvl3pPr>
              <a:buClr>
                <a:schemeClr val="accent3"/>
              </a:buClr>
              <a:defRPr sz="1800">
                <a:solidFill>
                  <a:schemeClr val="tx1"/>
                </a:solidFill>
              </a:defRPr>
            </a:lvl3pPr>
            <a:lvl4pPr>
              <a:buClr>
                <a:schemeClr val="accent3"/>
              </a:buClr>
              <a:defRPr sz="1600">
                <a:solidFill>
                  <a:schemeClr val="tx1"/>
                </a:solidFill>
              </a:defRPr>
            </a:lvl4pPr>
            <a:lvl5pPr>
              <a:buClr>
                <a:schemeClr val="accent3"/>
              </a:buClr>
              <a:defRPr sz="14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5" name="Content Placeholder 2">
            <a:extLst>
              <a:ext uri="{FF2B5EF4-FFF2-40B4-BE49-F238E27FC236}">
                <a16:creationId xmlns:a16="http://schemas.microsoft.com/office/drawing/2014/main" id="{185FCEB8-6022-B54D-B8B2-EC1CF1FC73E8}"/>
              </a:ext>
            </a:extLst>
          </p:cNvPr>
          <p:cNvSpPr>
            <a:spLocks noGrp="1"/>
          </p:cNvSpPr>
          <p:nvPr>
            <p:ph idx="14"/>
          </p:nvPr>
        </p:nvSpPr>
        <p:spPr>
          <a:xfrm>
            <a:off x="6172203" y="2029821"/>
            <a:ext cx="5611813" cy="4170954"/>
          </a:xfrm>
        </p:spPr>
        <p:txBody>
          <a:bodyPr/>
          <a:lstStyle>
            <a:lvl1pPr>
              <a:buClr>
                <a:schemeClr val="accent3"/>
              </a:buClr>
              <a:defRPr sz="2400">
                <a:solidFill>
                  <a:schemeClr val="tx1"/>
                </a:solidFill>
              </a:defRPr>
            </a:lvl1pPr>
            <a:lvl2pPr>
              <a:buClr>
                <a:schemeClr val="accent3"/>
              </a:buClr>
              <a:defRPr sz="2000">
                <a:solidFill>
                  <a:schemeClr val="tx1"/>
                </a:solidFill>
              </a:defRPr>
            </a:lvl2pPr>
            <a:lvl3pPr>
              <a:buClr>
                <a:schemeClr val="accent3"/>
              </a:buClr>
              <a:defRPr sz="1800">
                <a:solidFill>
                  <a:schemeClr val="tx1"/>
                </a:solidFill>
              </a:defRPr>
            </a:lvl3pPr>
            <a:lvl4pPr>
              <a:buClr>
                <a:schemeClr val="accent3"/>
              </a:buClr>
              <a:defRPr sz="1600">
                <a:solidFill>
                  <a:schemeClr val="tx1"/>
                </a:solidFill>
              </a:defRPr>
            </a:lvl4pPr>
            <a:lvl5pPr>
              <a:buClr>
                <a:schemeClr val="accent3"/>
              </a:buClr>
              <a:defRPr sz="1400">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98154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CE059C-6796-441A-A133-E9F8C5D16182}"/>
              </a:ext>
            </a:extLst>
          </p:cNvPr>
          <p:cNvSpPr>
            <a:spLocks noGrp="1"/>
          </p:cNvSpPr>
          <p:nvPr>
            <p:ph type="ftr" sz="quarter" idx="11"/>
          </p:nvPr>
        </p:nvSpPr>
        <p:spPr/>
        <p:txBody>
          <a:bodyPr/>
          <a:lstStyle/>
          <a:p>
            <a:r>
              <a:rPr lang="en-GB" dirty="0"/>
              <a:t>Commercially confidential. Not for distribution.</a:t>
            </a:r>
          </a:p>
        </p:txBody>
      </p:sp>
      <p:sp>
        <p:nvSpPr>
          <p:cNvPr id="5" name="Slide Number Placeholder 4">
            <a:extLst>
              <a:ext uri="{FF2B5EF4-FFF2-40B4-BE49-F238E27FC236}">
                <a16:creationId xmlns:a16="http://schemas.microsoft.com/office/drawing/2014/main" id="{82B89933-5528-4AB6-A1C2-6D95C2BA8EAF}"/>
              </a:ext>
            </a:extLst>
          </p:cNvPr>
          <p:cNvSpPr>
            <a:spLocks noGrp="1"/>
          </p:cNvSpPr>
          <p:nvPr>
            <p:ph type="sldNum" sz="quarter" idx="12"/>
          </p:nvPr>
        </p:nvSpPr>
        <p:spPr/>
        <p:txBody>
          <a:bodyPr/>
          <a:lstStyle/>
          <a:p>
            <a:fld id="{DF2CA987-E86B-4C06-912F-BC68CE814A98}" type="slidenum">
              <a:rPr lang="en-GB" smtClean="0"/>
              <a:t>‹#›</a:t>
            </a:fld>
            <a:endParaRPr lang="en-GB"/>
          </a:p>
        </p:txBody>
      </p:sp>
      <p:sp>
        <p:nvSpPr>
          <p:cNvPr id="2" name="Title 1">
            <a:extLst>
              <a:ext uri="{FF2B5EF4-FFF2-40B4-BE49-F238E27FC236}">
                <a16:creationId xmlns:a16="http://schemas.microsoft.com/office/drawing/2014/main" id="{803BD627-E50B-122A-824D-288484AF3612}"/>
              </a:ext>
            </a:extLst>
          </p:cNvPr>
          <p:cNvSpPr>
            <a:spLocks noGrp="1"/>
          </p:cNvSpPr>
          <p:nvPr>
            <p:ph type="title" hasCustomPrompt="1"/>
          </p:nvPr>
        </p:nvSpPr>
        <p:spPr>
          <a:xfrm>
            <a:off x="407988" y="215447"/>
            <a:ext cx="9942772" cy="920273"/>
          </a:xfrm>
        </p:spPr>
        <p:txBody>
          <a:bodyPr anchor="ctr" anchorCtr="0">
            <a:normAutofit/>
          </a:bodyPr>
          <a:lstStyle>
            <a:lvl1pPr>
              <a:defRPr sz="3200" b="1">
                <a:solidFill>
                  <a:schemeClr val="tx2"/>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46932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008A88-5B04-4D44-BDE6-7AA9CBC1536E}"/>
              </a:ext>
            </a:extLst>
          </p:cNvPr>
          <p:cNvSpPr>
            <a:spLocks noGrp="1"/>
          </p:cNvSpPr>
          <p:nvPr>
            <p:ph type="ftr" sz="quarter" idx="11"/>
          </p:nvPr>
        </p:nvSpPr>
        <p:spPr/>
        <p:txBody>
          <a:bodyPr/>
          <a:lstStyle/>
          <a:p>
            <a:r>
              <a:rPr lang="en-GB"/>
              <a:t>Commercially confidential. Not for distribution.</a:t>
            </a:r>
          </a:p>
        </p:txBody>
      </p:sp>
      <p:sp>
        <p:nvSpPr>
          <p:cNvPr id="4" name="Slide Number Placeholder 3">
            <a:extLst>
              <a:ext uri="{FF2B5EF4-FFF2-40B4-BE49-F238E27FC236}">
                <a16:creationId xmlns:a16="http://schemas.microsoft.com/office/drawing/2014/main" id="{5D95EB50-3A6C-4503-8776-350E174D6E8D}"/>
              </a:ext>
            </a:extLst>
          </p:cNvPr>
          <p:cNvSpPr>
            <a:spLocks noGrp="1"/>
          </p:cNvSpPr>
          <p:nvPr>
            <p:ph type="sldNum" sz="quarter" idx="12"/>
          </p:nvPr>
        </p:nvSpPr>
        <p:spPr/>
        <p:txBody>
          <a:bodyPr/>
          <a:lstStyle/>
          <a:p>
            <a:fld id="{DF2CA987-E86B-4C06-912F-BC68CE814A98}" type="slidenum">
              <a:rPr lang="en-GB" smtClean="0"/>
              <a:t>‹#›</a:t>
            </a:fld>
            <a:endParaRPr lang="en-GB"/>
          </a:p>
        </p:txBody>
      </p:sp>
      <p:sp>
        <p:nvSpPr>
          <p:cNvPr id="2" name="Titel 1">
            <a:extLst>
              <a:ext uri="{FF2B5EF4-FFF2-40B4-BE49-F238E27FC236}">
                <a16:creationId xmlns:a16="http://schemas.microsoft.com/office/drawing/2014/main" id="{80F7FB8D-98F8-4386-5857-58B69F189AA3}"/>
              </a:ext>
            </a:extLst>
          </p:cNvPr>
          <p:cNvSpPr>
            <a:spLocks noGrp="1"/>
          </p:cNvSpPr>
          <p:nvPr>
            <p:ph type="title"/>
          </p:nvPr>
        </p:nvSpPr>
        <p:spPr/>
        <p:txBody>
          <a:bodyPr/>
          <a:lstStyle/>
          <a:p>
            <a:r>
              <a:rPr lang="nl-NL"/>
              <a:t>Klik om stijl te bewerken</a:t>
            </a:r>
            <a:endParaRPr lang="nl-BE" dirty="0"/>
          </a:p>
        </p:txBody>
      </p:sp>
    </p:spTree>
    <p:extLst>
      <p:ext uri="{BB962C8B-B14F-4D97-AF65-F5344CB8AC3E}">
        <p14:creationId xmlns:p14="http://schemas.microsoft.com/office/powerpoint/2010/main" val="408166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Afbeelding 8">
            <a:extLst>
              <a:ext uri="{FF2B5EF4-FFF2-40B4-BE49-F238E27FC236}">
                <a16:creationId xmlns:a16="http://schemas.microsoft.com/office/drawing/2014/main" id="{1BD0FA42-AF55-390D-06BE-5A342E7D9B9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204000" cy="6858001"/>
          </a:xfrm>
          <a:prstGeom prst="rect">
            <a:avLst/>
          </a:prstGeom>
        </p:spPr>
      </p:pic>
      <p:pic>
        <p:nvPicPr>
          <p:cNvPr id="3" name="Afbeelding 12" descr="Afbeelding met tekening&#10;&#10;Automatisch gegenereerde beschrijving">
            <a:extLst>
              <a:ext uri="{FF2B5EF4-FFF2-40B4-BE49-F238E27FC236}">
                <a16:creationId xmlns:a16="http://schemas.microsoft.com/office/drawing/2014/main" id="{970146CA-2FE7-19F9-5706-DD6521556EF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8089900" y="2316163"/>
            <a:ext cx="4114800" cy="4541837"/>
          </a:xfrm>
          <a:prstGeom prst="rect">
            <a:avLst/>
          </a:prstGeom>
        </p:spPr>
      </p:pic>
    </p:spTree>
    <p:extLst>
      <p:ext uri="{BB962C8B-B14F-4D97-AF65-F5344CB8AC3E}">
        <p14:creationId xmlns:p14="http://schemas.microsoft.com/office/powerpoint/2010/main" val="396523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2DDA590-4AF9-E30D-21B1-28521C3653C0}"/>
              </a:ext>
            </a:extLst>
          </p:cNvPr>
          <p:cNvPicPr>
            <a:picLocks noChangeAspect="1"/>
          </p:cNvPicPr>
          <p:nvPr userDrawn="1"/>
        </p:nvPicPr>
        <p:blipFill>
          <a:blip r:embed="rId14">
            <a:extLst>
              <a:ext uri="{28A0092B-C50C-407E-A947-70E740481C1C}">
                <a14:useLocalDpi xmlns:a14="http://schemas.microsoft.com/office/drawing/2010/main"/>
              </a:ext>
            </a:extLst>
          </a:blip>
          <a:srcRect/>
          <a:stretch/>
        </p:blipFill>
        <p:spPr>
          <a:xfrm>
            <a:off x="-3394" y="6200775"/>
            <a:ext cx="12195393" cy="657225"/>
          </a:xfrm>
          <a:prstGeom prst="rect">
            <a:avLst/>
          </a:prstGeom>
        </p:spPr>
      </p:pic>
      <p:sp>
        <p:nvSpPr>
          <p:cNvPr id="2" name="Title Placeholder 1">
            <a:extLst>
              <a:ext uri="{FF2B5EF4-FFF2-40B4-BE49-F238E27FC236}">
                <a16:creationId xmlns:a16="http://schemas.microsoft.com/office/drawing/2014/main" id="{9381A3D5-A989-4CB5-A809-88B92DBE2230}"/>
              </a:ext>
            </a:extLst>
          </p:cNvPr>
          <p:cNvSpPr>
            <a:spLocks noGrp="1"/>
          </p:cNvSpPr>
          <p:nvPr>
            <p:ph type="title"/>
          </p:nvPr>
        </p:nvSpPr>
        <p:spPr>
          <a:xfrm>
            <a:off x="407988" y="365125"/>
            <a:ext cx="11376024" cy="1325563"/>
          </a:xfrm>
          <a:prstGeom prst="rect">
            <a:avLst/>
          </a:prstGeom>
        </p:spPr>
        <p:txBody>
          <a:bodyPr vert="horz" lIns="0" tIns="0" rIns="0" bIns="0" rtlCol="0" anchor="ctr">
            <a:normAutofit/>
          </a:bodyPr>
          <a:lstStyle/>
          <a:p>
            <a:r>
              <a:rPr lang="nl-NL" dirty="0"/>
              <a:t>Klik om stijl te bewerken</a:t>
            </a:r>
            <a:endParaRPr lang="en-GB" dirty="0"/>
          </a:p>
        </p:txBody>
      </p:sp>
      <p:sp>
        <p:nvSpPr>
          <p:cNvPr id="3" name="Text Placeholder 2">
            <a:extLst>
              <a:ext uri="{FF2B5EF4-FFF2-40B4-BE49-F238E27FC236}">
                <a16:creationId xmlns:a16="http://schemas.microsoft.com/office/drawing/2014/main" id="{A9D6ADD1-257C-4815-B7E4-BEB26414C9D1}"/>
              </a:ext>
            </a:extLst>
          </p:cNvPr>
          <p:cNvSpPr>
            <a:spLocks noGrp="1"/>
          </p:cNvSpPr>
          <p:nvPr>
            <p:ph type="body" idx="1"/>
          </p:nvPr>
        </p:nvSpPr>
        <p:spPr>
          <a:xfrm>
            <a:off x="407988" y="1825625"/>
            <a:ext cx="11376024" cy="4375150"/>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5" name="Footer Placeholder 4">
            <a:extLst>
              <a:ext uri="{FF2B5EF4-FFF2-40B4-BE49-F238E27FC236}">
                <a16:creationId xmlns:a16="http://schemas.microsoft.com/office/drawing/2014/main" id="{F6DC24D5-075B-42EF-B016-E2B5A4FF5FCE}"/>
              </a:ext>
            </a:extLst>
          </p:cNvPr>
          <p:cNvSpPr>
            <a:spLocks noGrp="1"/>
          </p:cNvSpPr>
          <p:nvPr>
            <p:ph type="ftr" sz="quarter" idx="3"/>
          </p:nvPr>
        </p:nvSpPr>
        <p:spPr>
          <a:xfrm>
            <a:off x="890489" y="6401253"/>
            <a:ext cx="4114800" cy="241300"/>
          </a:xfrm>
          <a:prstGeom prst="rect">
            <a:avLst/>
          </a:prstGeom>
        </p:spPr>
        <p:txBody>
          <a:bodyPr vert="horz" lIns="0" tIns="0" rIns="0" bIns="0" rtlCol="0" anchor="b" anchorCtr="0"/>
          <a:lstStyle>
            <a:lvl1pPr algn="l">
              <a:defRPr sz="1100">
                <a:solidFill>
                  <a:schemeClr val="bg2"/>
                </a:solidFill>
              </a:defRPr>
            </a:lvl1pPr>
          </a:lstStyle>
          <a:p>
            <a:r>
              <a:rPr lang="en-GB" dirty="0"/>
              <a:t>Commercially confidential. Not for distribution.</a:t>
            </a:r>
          </a:p>
        </p:txBody>
      </p:sp>
      <p:sp>
        <p:nvSpPr>
          <p:cNvPr id="6" name="Slide Number Placeholder 5">
            <a:extLst>
              <a:ext uri="{FF2B5EF4-FFF2-40B4-BE49-F238E27FC236}">
                <a16:creationId xmlns:a16="http://schemas.microsoft.com/office/drawing/2014/main" id="{DE57E658-FFEE-46AC-81B0-8103C67ACF6C}"/>
              </a:ext>
            </a:extLst>
          </p:cNvPr>
          <p:cNvSpPr>
            <a:spLocks noGrp="1"/>
          </p:cNvSpPr>
          <p:nvPr>
            <p:ph type="sldNum" sz="quarter" idx="4"/>
          </p:nvPr>
        </p:nvSpPr>
        <p:spPr>
          <a:xfrm>
            <a:off x="407988" y="6401253"/>
            <a:ext cx="363343" cy="241300"/>
          </a:xfrm>
          <a:prstGeom prst="rect">
            <a:avLst/>
          </a:prstGeom>
        </p:spPr>
        <p:txBody>
          <a:bodyPr vert="horz" lIns="0" tIns="0" rIns="0" bIns="0" rtlCol="0" anchor="b" anchorCtr="0"/>
          <a:lstStyle>
            <a:lvl1pPr algn="l">
              <a:defRPr sz="1100">
                <a:solidFill>
                  <a:schemeClr val="accent1"/>
                </a:solidFill>
              </a:defRPr>
            </a:lvl1pPr>
          </a:lstStyle>
          <a:p>
            <a:fld id="{DF2CA987-E86B-4C06-912F-BC68CE814A98}" type="slidenum">
              <a:rPr lang="en-GB" smtClean="0"/>
              <a:pPr/>
              <a:t>‹#›</a:t>
            </a:fld>
            <a:endParaRPr lang="en-GB" dirty="0"/>
          </a:p>
        </p:txBody>
      </p:sp>
      <p:pic>
        <p:nvPicPr>
          <p:cNvPr id="8" name="Afbeelding 7">
            <a:extLst>
              <a:ext uri="{FF2B5EF4-FFF2-40B4-BE49-F238E27FC236}">
                <a16:creationId xmlns:a16="http://schemas.microsoft.com/office/drawing/2014/main" id="{D2EDCBC3-5FF0-EAF8-138E-4A201DCE0832}"/>
              </a:ext>
            </a:extLst>
          </p:cNvPr>
          <p:cNvPicPr>
            <a:picLocks noChangeAspect="1"/>
          </p:cNvPicPr>
          <p:nvPr userDrawn="1"/>
        </p:nvPicPr>
        <p:blipFill>
          <a:blip r:embed="rId15"/>
          <a:stretch>
            <a:fillRect/>
          </a:stretch>
        </p:blipFill>
        <p:spPr>
          <a:xfrm>
            <a:off x="10896050" y="6382256"/>
            <a:ext cx="1070564" cy="357861"/>
          </a:xfrm>
          <a:prstGeom prst="rect">
            <a:avLst/>
          </a:prstGeom>
        </p:spPr>
      </p:pic>
    </p:spTree>
    <p:extLst>
      <p:ext uri="{BB962C8B-B14F-4D97-AF65-F5344CB8AC3E}">
        <p14:creationId xmlns:p14="http://schemas.microsoft.com/office/powerpoint/2010/main" val="107990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3" r:id="rId6"/>
    <p:sldLayoutId id="2147483654" r:id="rId7"/>
    <p:sldLayoutId id="2147483655" r:id="rId8"/>
    <p:sldLayoutId id="2147483657" r:id="rId9"/>
    <p:sldLayoutId id="2147483660" r:id="rId10"/>
    <p:sldLayoutId id="2147483659" r:id="rId11"/>
    <p:sldLayoutId id="2147483658" r:id="rId12"/>
  </p:sldLayoutIdLst>
  <p:hf hdr="0" dt="0"/>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pos="7423" userDrawn="1">
          <p15:clr>
            <a:srgbClr val="F26B43"/>
          </p15:clr>
        </p15:guide>
        <p15:guide id="3" orient="horz" pos="3906" userDrawn="1">
          <p15:clr>
            <a:srgbClr val="F26B43"/>
          </p15:clr>
        </p15:guide>
        <p15:guide id="4"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tiff"/><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F92F5-43B9-4145-BF06-115D255E8780}"/>
              </a:ext>
            </a:extLst>
          </p:cNvPr>
          <p:cNvSpPr>
            <a:spLocks noGrp="1"/>
          </p:cNvSpPr>
          <p:nvPr>
            <p:ph type="ctrTitle"/>
          </p:nvPr>
        </p:nvSpPr>
        <p:spPr>
          <a:xfrm>
            <a:off x="587829" y="1122363"/>
            <a:ext cx="8394440" cy="2387600"/>
          </a:xfrm>
        </p:spPr>
        <p:txBody>
          <a:bodyPr/>
          <a:lstStyle/>
          <a:p>
            <a:r>
              <a:rPr lang="nl-BE" sz="4000" b="1" dirty="0"/>
              <a:t>Nyxoah Overview</a:t>
            </a:r>
          </a:p>
        </p:txBody>
      </p:sp>
      <p:sp>
        <p:nvSpPr>
          <p:cNvPr id="3" name="Ondertitel 2">
            <a:extLst>
              <a:ext uri="{FF2B5EF4-FFF2-40B4-BE49-F238E27FC236}">
                <a16:creationId xmlns:a16="http://schemas.microsoft.com/office/drawing/2014/main" id="{D0710556-A4E2-CD4B-A802-18F35D4CEEEB}"/>
              </a:ext>
            </a:extLst>
          </p:cNvPr>
          <p:cNvSpPr>
            <a:spLocks noGrp="1"/>
          </p:cNvSpPr>
          <p:nvPr>
            <p:ph type="subTitle" idx="1"/>
          </p:nvPr>
        </p:nvSpPr>
        <p:spPr>
          <a:xfrm>
            <a:off x="587829" y="3602038"/>
            <a:ext cx="8394440" cy="782039"/>
          </a:xfrm>
        </p:spPr>
        <p:txBody>
          <a:bodyPr vert="horz" lIns="0" tIns="0" rIns="0" bIns="0" rtlCol="0" anchor="t">
            <a:noAutofit/>
          </a:bodyPr>
          <a:lstStyle/>
          <a:p>
            <a:r>
              <a:rPr lang="nl-BE" dirty="0">
                <a:solidFill>
                  <a:schemeClr val="accent3"/>
                </a:solidFill>
              </a:rPr>
              <a:t>January 2026</a:t>
            </a:r>
          </a:p>
        </p:txBody>
      </p:sp>
      <p:pic>
        <p:nvPicPr>
          <p:cNvPr id="4" name="Picture 2" descr="Home | Nyxoah Investors">
            <a:extLst>
              <a:ext uri="{FF2B5EF4-FFF2-40B4-BE49-F238E27FC236}">
                <a16:creationId xmlns:a16="http://schemas.microsoft.com/office/drawing/2014/main" id="{813A3468-ACE6-BF99-18C1-A84191B43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172" y="266474"/>
            <a:ext cx="1486341" cy="1486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FF42C7-0B04-499E-6208-4EB4F7B09261}"/>
              </a:ext>
            </a:extLst>
          </p:cNvPr>
          <p:cNvPicPr>
            <a:picLocks noChangeAspect="1"/>
          </p:cNvPicPr>
          <p:nvPr/>
        </p:nvPicPr>
        <p:blipFill>
          <a:blip r:embed="rId3"/>
          <a:stretch>
            <a:fillRect/>
          </a:stretch>
        </p:blipFill>
        <p:spPr>
          <a:xfrm>
            <a:off x="8579653" y="225187"/>
            <a:ext cx="1881519" cy="1527628"/>
          </a:xfrm>
          <a:prstGeom prst="rect">
            <a:avLst/>
          </a:prstGeom>
        </p:spPr>
      </p:pic>
    </p:spTree>
    <p:extLst>
      <p:ext uri="{BB962C8B-B14F-4D97-AF65-F5344CB8AC3E}">
        <p14:creationId xmlns:p14="http://schemas.microsoft.com/office/powerpoint/2010/main" val="413167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6781-7351-0B87-262A-A08C6DCCB2D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4A0CFD-ADB5-27FB-DFB9-3C77BFC42D4F}"/>
              </a:ext>
            </a:extLst>
          </p:cNvPr>
          <p:cNvSpPr>
            <a:spLocks noGrp="1"/>
          </p:cNvSpPr>
          <p:nvPr>
            <p:ph type="ftr" sz="quarter" idx="11"/>
          </p:nvPr>
        </p:nvSpPr>
        <p:spPr>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Commercially confidential. Not for distribution.</a:t>
            </a:r>
          </a:p>
        </p:txBody>
      </p:sp>
      <p:sp>
        <p:nvSpPr>
          <p:cNvPr id="3" name="Slide Number Placeholder 2">
            <a:extLst>
              <a:ext uri="{FF2B5EF4-FFF2-40B4-BE49-F238E27FC236}">
                <a16:creationId xmlns:a16="http://schemas.microsoft.com/office/drawing/2014/main" id="{483F51E0-8C9A-6FB3-E289-03CA4948DEA0}"/>
              </a:ext>
            </a:extLst>
          </p:cNvPr>
          <p:cNvSpPr>
            <a:spLocks noGrp="1"/>
          </p:cNvSpPr>
          <p:nvPr>
            <p:ph type="sldNum" sz="quarter" idx="12"/>
          </p:nvPr>
        </p:nvSpPr>
        <p:spPr>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CA987-E86B-4C06-912F-BC68CE814A98}" type="slidenum">
              <a:rPr lang="en-GB" smtClean="0"/>
              <a:pPr/>
              <a:t>10</a:t>
            </a:fld>
            <a:endParaRPr lang="en-GB"/>
          </a:p>
        </p:txBody>
      </p:sp>
      <p:sp>
        <p:nvSpPr>
          <p:cNvPr id="10" name="Titel 9">
            <a:extLst>
              <a:ext uri="{FF2B5EF4-FFF2-40B4-BE49-F238E27FC236}">
                <a16:creationId xmlns:a16="http://schemas.microsoft.com/office/drawing/2014/main" id="{338090E0-2DCD-FB5A-3B47-09250E81061D}"/>
              </a:ext>
            </a:extLst>
          </p:cNvPr>
          <p:cNvSpPr>
            <a:spLocks noGrp="1"/>
          </p:cNvSpPr>
          <p:nvPr>
            <p:ph type="title"/>
          </p:nvPr>
        </p:nvSpPr>
        <p:spPr/>
        <p:txBody>
          <a:bodyPr/>
          <a:lstStyle/>
          <a:p>
            <a:endParaRPr lang="nl-BE"/>
          </a:p>
        </p:txBody>
      </p:sp>
      <p:pic>
        <p:nvPicPr>
          <p:cNvPr id="6" name="Picture 5">
            <a:extLst>
              <a:ext uri="{FF2B5EF4-FFF2-40B4-BE49-F238E27FC236}">
                <a16:creationId xmlns:a16="http://schemas.microsoft.com/office/drawing/2014/main" id="{A79AF72D-5BE9-DB33-C092-AB4A9304C45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0168"/>
            <a:ext cx="12192000" cy="6858001"/>
          </a:xfrm>
          <a:prstGeom prst="rect">
            <a:avLst/>
          </a:prstGeom>
        </p:spPr>
      </p:pic>
      <p:sp>
        <p:nvSpPr>
          <p:cNvPr id="5" name="TextBox 4">
            <a:extLst>
              <a:ext uri="{FF2B5EF4-FFF2-40B4-BE49-F238E27FC236}">
                <a16:creationId xmlns:a16="http://schemas.microsoft.com/office/drawing/2014/main" id="{4F5E1B3B-A4E7-3FC6-27D3-2A4385797FC5}"/>
              </a:ext>
            </a:extLst>
          </p:cNvPr>
          <p:cNvSpPr txBox="1"/>
          <p:nvPr/>
        </p:nvSpPr>
        <p:spPr>
          <a:xfrm>
            <a:off x="1850673" y="6018471"/>
            <a:ext cx="4134405" cy="400110"/>
          </a:xfrm>
          <a:prstGeom prst="rect">
            <a:avLst/>
          </a:prstGeom>
          <a:noFill/>
        </p:spPr>
        <p:txBody>
          <a:bodyPr wrap="square" rtlCol="0">
            <a:spAutoFit/>
          </a:bodyPr>
          <a:lstStyle/>
          <a:p>
            <a:r>
              <a:rPr lang="en-US" sz="2000" spc="10" dirty="0">
                <a:solidFill>
                  <a:schemeClr val="bg1"/>
                </a:solidFill>
                <a:latin typeface="Calibri" panose="020F0502020204030204" pitchFamily="34" charset="0"/>
                <a:cs typeface="Calibri" panose="020F0502020204030204" pitchFamily="34" charset="0"/>
              </a:rPr>
              <a:t>Externally powers the passive implant</a:t>
            </a:r>
          </a:p>
        </p:txBody>
      </p:sp>
      <p:sp>
        <p:nvSpPr>
          <p:cNvPr id="8" name="Oval 7">
            <a:extLst>
              <a:ext uri="{FF2B5EF4-FFF2-40B4-BE49-F238E27FC236}">
                <a16:creationId xmlns:a16="http://schemas.microsoft.com/office/drawing/2014/main" id="{A72D7E5D-B5F4-E509-A1C1-F1662770475A}"/>
              </a:ext>
            </a:extLst>
          </p:cNvPr>
          <p:cNvSpPr/>
          <p:nvPr/>
        </p:nvSpPr>
        <p:spPr>
          <a:xfrm>
            <a:off x="1695414" y="5389457"/>
            <a:ext cx="83820" cy="8763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a:extLst>
              <a:ext uri="{FF2B5EF4-FFF2-40B4-BE49-F238E27FC236}">
                <a16:creationId xmlns:a16="http://schemas.microsoft.com/office/drawing/2014/main" id="{ED9DC394-E49B-2B57-F632-46CB6DE1A13B}"/>
              </a:ext>
            </a:extLst>
          </p:cNvPr>
          <p:cNvSpPr txBox="1"/>
          <p:nvPr/>
        </p:nvSpPr>
        <p:spPr>
          <a:xfrm>
            <a:off x="1850673" y="5233217"/>
            <a:ext cx="4134405" cy="400110"/>
          </a:xfrm>
          <a:prstGeom prst="rect">
            <a:avLst/>
          </a:prstGeom>
          <a:noFill/>
        </p:spPr>
        <p:txBody>
          <a:bodyPr wrap="square" rtlCol="0">
            <a:spAutoFit/>
          </a:bodyPr>
          <a:lstStyle/>
          <a:p>
            <a:r>
              <a:rPr lang="en-US" sz="2000" spc="10" dirty="0">
                <a:solidFill>
                  <a:schemeClr val="bg1"/>
                </a:solidFill>
                <a:latin typeface="Calibri" panose="020F0502020204030204" pitchFamily="34" charset="0"/>
                <a:cs typeface="Calibri" panose="020F0502020204030204" pitchFamily="34" charset="0"/>
              </a:rPr>
              <a:t>Intelligent control of the implant</a:t>
            </a:r>
          </a:p>
        </p:txBody>
      </p:sp>
      <p:sp>
        <p:nvSpPr>
          <p:cNvPr id="12" name="Oval 11">
            <a:extLst>
              <a:ext uri="{FF2B5EF4-FFF2-40B4-BE49-F238E27FC236}">
                <a16:creationId xmlns:a16="http://schemas.microsoft.com/office/drawing/2014/main" id="{0651B4B4-F82F-7E73-614C-57761C4A21B5}"/>
              </a:ext>
            </a:extLst>
          </p:cNvPr>
          <p:cNvSpPr/>
          <p:nvPr/>
        </p:nvSpPr>
        <p:spPr>
          <a:xfrm>
            <a:off x="1695414" y="6174711"/>
            <a:ext cx="83820" cy="8763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a:extLst>
              <a:ext uri="{FF2B5EF4-FFF2-40B4-BE49-F238E27FC236}">
                <a16:creationId xmlns:a16="http://schemas.microsoft.com/office/drawing/2014/main" id="{CC6EB723-ACC7-1AAD-5608-29E6B6E6569B}"/>
              </a:ext>
            </a:extLst>
          </p:cNvPr>
          <p:cNvSpPr/>
          <p:nvPr/>
        </p:nvSpPr>
        <p:spPr>
          <a:xfrm>
            <a:off x="7013643" y="4085617"/>
            <a:ext cx="97276" cy="972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F598043-C4B9-5596-BE0D-6739204018C6}"/>
              </a:ext>
            </a:extLst>
          </p:cNvPr>
          <p:cNvSpPr/>
          <p:nvPr/>
        </p:nvSpPr>
        <p:spPr>
          <a:xfrm>
            <a:off x="7038408" y="4110382"/>
            <a:ext cx="45719" cy="45719"/>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4BD206F-9362-C171-253D-B496BF0A65E4}"/>
              </a:ext>
            </a:extLst>
          </p:cNvPr>
          <p:cNvCxnSpPr>
            <a:cxnSpLocks/>
          </p:cNvCxnSpPr>
          <p:nvPr/>
        </p:nvCxnSpPr>
        <p:spPr>
          <a:xfrm flipH="1">
            <a:off x="6322219" y="4138736"/>
            <a:ext cx="741796" cy="103095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C6DFC93-83BF-26D8-8573-C216A6E58513}"/>
              </a:ext>
            </a:extLst>
          </p:cNvPr>
          <p:cNvCxnSpPr>
            <a:cxnSpLocks/>
          </p:cNvCxnSpPr>
          <p:nvPr/>
        </p:nvCxnSpPr>
        <p:spPr>
          <a:xfrm flipH="1">
            <a:off x="5986764" y="4653379"/>
            <a:ext cx="33587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883CD7-A070-2FCE-1D34-E34D0719B870}"/>
              </a:ext>
            </a:extLst>
          </p:cNvPr>
          <p:cNvCxnSpPr>
            <a:cxnSpLocks/>
          </p:cNvCxnSpPr>
          <p:nvPr/>
        </p:nvCxnSpPr>
        <p:spPr>
          <a:xfrm flipH="1">
            <a:off x="5986951" y="5806320"/>
            <a:ext cx="33388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4811C0-D860-4B74-93C1-CA5F9EEF1388}"/>
              </a:ext>
            </a:extLst>
          </p:cNvPr>
          <p:cNvCxnSpPr>
            <a:cxnSpLocks/>
          </p:cNvCxnSpPr>
          <p:nvPr/>
        </p:nvCxnSpPr>
        <p:spPr>
          <a:xfrm flipV="1">
            <a:off x="6320833" y="4649518"/>
            <a:ext cx="0" cy="115680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B78206-52B4-B1FF-8265-F1D09F1BAE52}"/>
              </a:ext>
            </a:extLst>
          </p:cNvPr>
          <p:cNvCxnSpPr>
            <a:cxnSpLocks/>
          </p:cNvCxnSpPr>
          <p:nvPr/>
        </p:nvCxnSpPr>
        <p:spPr>
          <a:xfrm flipV="1">
            <a:off x="5978768" y="5268643"/>
            <a:ext cx="6311" cy="113261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Afgeronde rechthoek 3">
            <a:extLst>
              <a:ext uri="{FF2B5EF4-FFF2-40B4-BE49-F238E27FC236}">
                <a16:creationId xmlns:a16="http://schemas.microsoft.com/office/drawing/2014/main" id="{018D2A8A-9640-B664-292D-75B9F58C514A}"/>
              </a:ext>
            </a:extLst>
          </p:cNvPr>
          <p:cNvSpPr/>
          <p:nvPr/>
        </p:nvSpPr>
        <p:spPr>
          <a:xfrm>
            <a:off x="2694650" y="4380406"/>
            <a:ext cx="3291422" cy="538223"/>
          </a:xfrm>
          <a:prstGeom prst="roundRect">
            <a:avLst>
              <a:gd name="adj" fmla="val 50000"/>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Smart Sleep Wearable</a:t>
            </a:r>
          </a:p>
        </p:txBody>
      </p:sp>
      <p:pic>
        <p:nvPicPr>
          <p:cNvPr id="20" name="Afbeelding 19" descr="Afbeelding met Lettertype, Graphics, logo, grafische vormgeving&#10;&#10;Door AI gegenereerde inhoud is mogelijk onjuist.">
            <a:extLst>
              <a:ext uri="{FF2B5EF4-FFF2-40B4-BE49-F238E27FC236}">
                <a16:creationId xmlns:a16="http://schemas.microsoft.com/office/drawing/2014/main" id="{D80E784F-C944-990C-EB86-AC620B6AE27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502829" y="6220325"/>
            <a:ext cx="1573284" cy="526650"/>
          </a:xfrm>
          <a:prstGeom prst="rect">
            <a:avLst/>
          </a:prstGeom>
        </p:spPr>
      </p:pic>
      <p:sp>
        <p:nvSpPr>
          <p:cNvPr id="13" name="Rounded Rectangle 12">
            <a:extLst>
              <a:ext uri="{FF2B5EF4-FFF2-40B4-BE49-F238E27FC236}">
                <a16:creationId xmlns:a16="http://schemas.microsoft.com/office/drawing/2014/main" id="{4196423F-EA3D-67D2-A2FD-01DF5447D9ED}"/>
              </a:ext>
            </a:extLst>
          </p:cNvPr>
          <p:cNvSpPr/>
          <p:nvPr/>
        </p:nvSpPr>
        <p:spPr>
          <a:xfrm>
            <a:off x="6524980" y="140428"/>
            <a:ext cx="5551133" cy="526651"/>
          </a:xfrm>
          <a:prstGeom prst="round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accent3"/>
                </a:solidFill>
                <a:latin typeface="Calibri" panose="020F0502020204030204" pitchFamily="34" charset="0"/>
              </a:rPr>
              <a:t>A Completely Differentiated Patient-First Technology</a:t>
            </a:r>
            <a:endParaRPr lang="en-US" b="1" dirty="0">
              <a:solidFill>
                <a:schemeClr val="accent3"/>
              </a:solidFill>
            </a:endParaRPr>
          </a:p>
        </p:txBody>
      </p:sp>
    </p:spTree>
    <p:extLst>
      <p:ext uri="{BB962C8B-B14F-4D97-AF65-F5344CB8AC3E}">
        <p14:creationId xmlns:p14="http://schemas.microsoft.com/office/powerpoint/2010/main" val="350079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74F6B0-46C3-93AE-78A0-68223962F1E6}"/>
              </a:ext>
            </a:extLst>
          </p:cNvPr>
          <p:cNvSpPr>
            <a:spLocks noGrp="1"/>
          </p:cNvSpPr>
          <p:nvPr>
            <p:ph type="ftr" sz="quarter" idx="11"/>
          </p:nvPr>
        </p:nvSpPr>
        <p:spPr>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Commercially confidential. Not for distribution.</a:t>
            </a:r>
          </a:p>
        </p:txBody>
      </p:sp>
      <p:sp>
        <p:nvSpPr>
          <p:cNvPr id="3" name="Slide Number Placeholder 2">
            <a:extLst>
              <a:ext uri="{FF2B5EF4-FFF2-40B4-BE49-F238E27FC236}">
                <a16:creationId xmlns:a16="http://schemas.microsoft.com/office/drawing/2014/main" id="{4F9E806F-A734-D2B5-F3F0-002A192BD9D5}"/>
              </a:ext>
            </a:extLst>
          </p:cNvPr>
          <p:cNvSpPr>
            <a:spLocks noGrp="1"/>
          </p:cNvSpPr>
          <p:nvPr>
            <p:ph type="sldNum" sz="quarter" idx="12"/>
          </p:nvPr>
        </p:nvSpPr>
        <p:spPr>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CA987-E86B-4C06-912F-BC68CE814A98}" type="slidenum">
              <a:rPr lang="en-GB" smtClean="0"/>
              <a:pPr/>
              <a:t>11</a:t>
            </a:fld>
            <a:endParaRPr lang="en-GB"/>
          </a:p>
        </p:txBody>
      </p:sp>
      <p:sp>
        <p:nvSpPr>
          <p:cNvPr id="7" name="Titel 6">
            <a:extLst>
              <a:ext uri="{FF2B5EF4-FFF2-40B4-BE49-F238E27FC236}">
                <a16:creationId xmlns:a16="http://schemas.microsoft.com/office/drawing/2014/main" id="{347D5703-A7F4-B215-DB91-D551D2C95526}"/>
              </a:ext>
            </a:extLst>
          </p:cNvPr>
          <p:cNvSpPr>
            <a:spLocks noGrp="1"/>
          </p:cNvSpPr>
          <p:nvPr>
            <p:ph type="title"/>
          </p:nvPr>
        </p:nvSpPr>
        <p:spPr/>
        <p:txBody>
          <a:bodyPr/>
          <a:lstStyle/>
          <a:p>
            <a:r>
              <a:rPr lang="nl-BE" dirty="0"/>
              <a:t>mw</a:t>
            </a:r>
          </a:p>
        </p:txBody>
      </p:sp>
      <p:pic>
        <p:nvPicPr>
          <p:cNvPr id="5" name="Picture 4">
            <a:extLst>
              <a:ext uri="{FF2B5EF4-FFF2-40B4-BE49-F238E27FC236}">
                <a16:creationId xmlns:a16="http://schemas.microsoft.com/office/drawing/2014/main" id="{D0F25383-6258-3B82-ACC2-CDCF9ABBFD7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C90A2A-C00C-0890-0458-3699B953B23B}"/>
              </a:ext>
            </a:extLst>
          </p:cNvPr>
          <p:cNvSpPr txBox="1"/>
          <p:nvPr/>
        </p:nvSpPr>
        <p:spPr>
          <a:xfrm>
            <a:off x="0" y="5971116"/>
            <a:ext cx="12191999" cy="523220"/>
          </a:xfrm>
          <a:prstGeom prst="rect">
            <a:avLst/>
          </a:prstGeom>
          <a:noFill/>
        </p:spPr>
        <p:txBody>
          <a:bodyPr wrap="square" rtlCol="0">
            <a:spAutoFit/>
          </a:bodyPr>
          <a:lstStyle/>
          <a:p>
            <a:pPr algn="ctr"/>
            <a:r>
              <a:rPr lang="en-US" sz="2800" spc="10" dirty="0">
                <a:solidFill>
                  <a:schemeClr val="bg1"/>
                </a:solidFill>
                <a:latin typeface="Calibri" panose="020F0502020204030204" pitchFamily="34" charset="0"/>
                <a:cs typeface="Calibri" panose="020F0502020204030204" pitchFamily="34" charset="0"/>
              </a:rPr>
              <a:t>Empowers the Patient to Help Drive Compliance</a:t>
            </a:r>
          </a:p>
        </p:txBody>
      </p:sp>
      <p:sp>
        <p:nvSpPr>
          <p:cNvPr id="6" name="Afgeronde rechthoek 5">
            <a:extLst>
              <a:ext uri="{FF2B5EF4-FFF2-40B4-BE49-F238E27FC236}">
                <a16:creationId xmlns:a16="http://schemas.microsoft.com/office/drawing/2014/main" id="{5821EC47-656D-338A-B658-5DA1BB575C0B}"/>
              </a:ext>
            </a:extLst>
          </p:cNvPr>
          <p:cNvSpPr/>
          <p:nvPr/>
        </p:nvSpPr>
        <p:spPr>
          <a:xfrm>
            <a:off x="8445480" y="1226573"/>
            <a:ext cx="2215868" cy="538223"/>
          </a:xfrm>
          <a:prstGeom prst="roundRect">
            <a:avLst>
              <a:gd name="adj" fmla="val 50000"/>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Intuitive app</a:t>
            </a:r>
          </a:p>
        </p:txBody>
      </p:sp>
      <p:sp>
        <p:nvSpPr>
          <p:cNvPr id="9" name="TextBox 4">
            <a:extLst>
              <a:ext uri="{FF2B5EF4-FFF2-40B4-BE49-F238E27FC236}">
                <a16:creationId xmlns:a16="http://schemas.microsoft.com/office/drawing/2014/main" id="{0B1BCACB-143D-272B-D3CB-AB038BC23511}"/>
              </a:ext>
            </a:extLst>
          </p:cNvPr>
          <p:cNvSpPr txBox="1"/>
          <p:nvPr/>
        </p:nvSpPr>
        <p:spPr>
          <a:xfrm>
            <a:off x="8445480" y="1918358"/>
            <a:ext cx="3932564" cy="1015663"/>
          </a:xfrm>
          <a:prstGeom prst="rect">
            <a:avLst/>
          </a:prstGeom>
          <a:noFill/>
        </p:spPr>
        <p:txBody>
          <a:bodyPr wrap="square" rtlCol="0">
            <a:spAutoFit/>
          </a:bodyPr>
          <a:lstStyle/>
          <a:p>
            <a:pPr marL="342900" indent="-342900">
              <a:buFont typeface="Arial" panose="020B0604020202020204" pitchFamily="34" charset="0"/>
              <a:buChar char="•"/>
            </a:pPr>
            <a:r>
              <a:rPr lang="en-US" sz="2000" spc="10" dirty="0">
                <a:solidFill>
                  <a:schemeClr val="bg1"/>
                </a:solidFill>
                <a:latin typeface="Calibri" panose="020F0502020204030204" pitchFamily="34" charset="0"/>
                <a:cs typeface="Calibri" panose="020F0502020204030204" pitchFamily="34" charset="0"/>
              </a:rPr>
              <a:t>Monitor sleep</a:t>
            </a:r>
          </a:p>
          <a:p>
            <a:pPr marL="342900" indent="-342900">
              <a:buFont typeface="Arial" panose="020B0604020202020204" pitchFamily="34" charset="0"/>
              <a:buChar char="•"/>
            </a:pPr>
            <a:r>
              <a:rPr lang="en-US" sz="2000" spc="10" dirty="0">
                <a:solidFill>
                  <a:schemeClr val="bg1"/>
                </a:solidFill>
                <a:latin typeface="Calibri" panose="020F0502020204030204" pitchFamily="34" charset="0"/>
                <a:cs typeface="Calibri" panose="020F0502020204030204" pitchFamily="34" charset="0"/>
              </a:rPr>
              <a:t>Personalize stimulation</a:t>
            </a:r>
          </a:p>
          <a:p>
            <a:pPr marL="342900" indent="-342900">
              <a:buFont typeface="Arial" panose="020B0604020202020204" pitchFamily="34" charset="0"/>
              <a:buChar char="•"/>
            </a:pPr>
            <a:r>
              <a:rPr lang="en-US" sz="2000" spc="10" dirty="0">
                <a:solidFill>
                  <a:schemeClr val="bg1"/>
                </a:solidFill>
                <a:latin typeface="Calibri" panose="020F0502020204030204" pitchFamily="34" charset="0"/>
                <a:cs typeface="Calibri" panose="020F0502020204030204" pitchFamily="34" charset="0"/>
              </a:rPr>
              <a:t>Capture data</a:t>
            </a:r>
          </a:p>
        </p:txBody>
      </p:sp>
      <p:cxnSp>
        <p:nvCxnSpPr>
          <p:cNvPr id="14" name="Straight Connector 3">
            <a:extLst>
              <a:ext uri="{FF2B5EF4-FFF2-40B4-BE49-F238E27FC236}">
                <a16:creationId xmlns:a16="http://schemas.microsoft.com/office/drawing/2014/main" id="{6F587977-5CE3-E0F0-9BB8-855045B483F6}"/>
              </a:ext>
            </a:extLst>
          </p:cNvPr>
          <p:cNvCxnSpPr>
            <a:cxnSpLocks/>
          </p:cNvCxnSpPr>
          <p:nvPr/>
        </p:nvCxnSpPr>
        <p:spPr>
          <a:xfrm flipV="1">
            <a:off x="6701400" y="1495684"/>
            <a:ext cx="1553600" cy="218074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8">
            <a:extLst>
              <a:ext uri="{FF2B5EF4-FFF2-40B4-BE49-F238E27FC236}">
                <a16:creationId xmlns:a16="http://schemas.microsoft.com/office/drawing/2014/main" id="{53546CA8-06F5-AC51-EAF0-B961501D63B1}"/>
              </a:ext>
            </a:extLst>
          </p:cNvPr>
          <p:cNvCxnSpPr>
            <a:cxnSpLocks/>
          </p:cNvCxnSpPr>
          <p:nvPr/>
        </p:nvCxnSpPr>
        <p:spPr>
          <a:xfrm>
            <a:off x="8255000" y="1495684"/>
            <a:ext cx="0" cy="162478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26">
            <a:extLst>
              <a:ext uri="{FF2B5EF4-FFF2-40B4-BE49-F238E27FC236}">
                <a16:creationId xmlns:a16="http://schemas.microsoft.com/office/drawing/2014/main" id="{F285CAF5-C898-914D-9156-E2361DE13160}"/>
              </a:ext>
            </a:extLst>
          </p:cNvPr>
          <p:cNvCxnSpPr>
            <a:cxnSpLocks/>
          </p:cNvCxnSpPr>
          <p:nvPr/>
        </p:nvCxnSpPr>
        <p:spPr>
          <a:xfrm flipH="1">
            <a:off x="8255379" y="1495684"/>
            <a:ext cx="19010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Afbeelding 19" descr="Afbeelding met Lettertype, Graphics, logo, grafische vormgeving&#10;&#10;Door AI gegenereerde inhoud is mogelijk onjuist.">
            <a:extLst>
              <a:ext uri="{FF2B5EF4-FFF2-40B4-BE49-F238E27FC236}">
                <a16:creationId xmlns:a16="http://schemas.microsoft.com/office/drawing/2014/main" id="{E6F85383-39E4-0714-4C41-3EE8286C6F5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502829" y="6220325"/>
            <a:ext cx="1573284" cy="526650"/>
          </a:xfrm>
          <a:prstGeom prst="rect">
            <a:avLst/>
          </a:prstGeom>
        </p:spPr>
      </p:pic>
      <p:sp>
        <p:nvSpPr>
          <p:cNvPr id="10" name="Rounded Rectangle 9">
            <a:extLst>
              <a:ext uri="{FF2B5EF4-FFF2-40B4-BE49-F238E27FC236}">
                <a16:creationId xmlns:a16="http://schemas.microsoft.com/office/drawing/2014/main" id="{9619CA05-4210-7AF3-7377-44F8D35CEEEB}"/>
              </a:ext>
            </a:extLst>
          </p:cNvPr>
          <p:cNvSpPr/>
          <p:nvPr/>
        </p:nvSpPr>
        <p:spPr>
          <a:xfrm>
            <a:off x="6524980" y="140428"/>
            <a:ext cx="5551133" cy="526651"/>
          </a:xfrm>
          <a:prstGeom prst="round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accent3"/>
                </a:solidFill>
                <a:latin typeface="Calibri" panose="020F0502020204030204" pitchFamily="34" charset="0"/>
              </a:rPr>
              <a:t>A Completely Differentiated Patient-First Technology</a:t>
            </a:r>
            <a:endParaRPr lang="en-US" b="1" dirty="0">
              <a:solidFill>
                <a:schemeClr val="accent3"/>
              </a:solidFill>
            </a:endParaRPr>
          </a:p>
        </p:txBody>
      </p:sp>
    </p:spTree>
    <p:extLst>
      <p:ext uri="{BB962C8B-B14F-4D97-AF65-F5344CB8AC3E}">
        <p14:creationId xmlns:p14="http://schemas.microsoft.com/office/powerpoint/2010/main" val="49902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1B2E-4596-3D4B-45D5-343D115E43FF}"/>
            </a:ext>
          </a:extLst>
        </p:cNvPr>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BC7134AD-4952-D222-F596-F8AD6CBBD626}"/>
              </a:ext>
            </a:extLst>
          </p:cNvPr>
          <p:cNvSpPr>
            <a:spLocks noGrp="1"/>
          </p:cNvSpPr>
          <p:nvPr>
            <p:ph type="ftr" sz="quarter" idx="11"/>
          </p:nvPr>
        </p:nvSpPr>
        <p:spPr/>
        <p:txBody>
          <a:bodyPr/>
          <a:lstStyle/>
          <a:p>
            <a:r>
              <a:rPr lang="en-GB"/>
              <a:t>Commercially confidential. Not for distribution.</a:t>
            </a:r>
            <a:endParaRPr lang="en-GB" dirty="0"/>
          </a:p>
        </p:txBody>
      </p:sp>
      <p:sp>
        <p:nvSpPr>
          <p:cNvPr id="5" name="Tijdelijke aanduiding voor dianummer 4">
            <a:extLst>
              <a:ext uri="{FF2B5EF4-FFF2-40B4-BE49-F238E27FC236}">
                <a16:creationId xmlns:a16="http://schemas.microsoft.com/office/drawing/2014/main" id="{DDC83272-6C85-A766-9B7A-7737582527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2CA987-E86B-4C06-912F-BC68CE814A98}" type="slidenum">
              <a:rPr kumimoji="0" lang="en-GB" sz="1100" b="0" i="0" u="none" strike="noStrike" kern="1200" cap="none" spc="0" normalizeH="0" baseline="0" noProof="0" smtClean="0">
                <a:ln>
                  <a:noFill/>
                </a:ln>
                <a:solidFill>
                  <a:srgbClr val="00477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4779"/>
              </a:solidFill>
              <a:effectLst/>
              <a:uLnTx/>
              <a:uFillTx/>
              <a:latin typeface="Calibri" panose="020F0502020204030204"/>
              <a:ea typeface="+mn-ea"/>
              <a:cs typeface="+mn-cs"/>
            </a:endParaRPr>
          </a:p>
        </p:txBody>
      </p:sp>
      <p:sp>
        <p:nvSpPr>
          <p:cNvPr id="8" name="Titel 7">
            <a:extLst>
              <a:ext uri="{FF2B5EF4-FFF2-40B4-BE49-F238E27FC236}">
                <a16:creationId xmlns:a16="http://schemas.microsoft.com/office/drawing/2014/main" id="{4768E945-5AB4-D729-0E2B-9BCD293AFA7C}"/>
              </a:ext>
            </a:extLst>
          </p:cNvPr>
          <p:cNvSpPr>
            <a:spLocks noGrp="1"/>
          </p:cNvSpPr>
          <p:nvPr>
            <p:ph type="title"/>
          </p:nvPr>
        </p:nvSpPr>
        <p:spPr/>
        <p:txBody>
          <a:bodyPr>
            <a:normAutofit/>
          </a:bodyPr>
          <a:lstStyle/>
          <a:p>
            <a:r>
              <a:rPr lang="en-US" dirty="0"/>
              <a:t>(Photo, then implant with bilateral MOA)</a:t>
            </a:r>
            <a:endParaRPr lang="nl-BE" b="0" i="1" dirty="0"/>
          </a:p>
        </p:txBody>
      </p:sp>
      <p:pic>
        <p:nvPicPr>
          <p:cNvPr id="23" name="Picture 22">
            <a:extLst>
              <a:ext uri="{FF2B5EF4-FFF2-40B4-BE49-F238E27FC236}">
                <a16:creationId xmlns:a16="http://schemas.microsoft.com/office/drawing/2014/main" id="{FBB9F43B-CA97-04CD-CAF7-7D4A81C85F3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9" name="Straight Connector 18">
            <a:extLst>
              <a:ext uri="{FF2B5EF4-FFF2-40B4-BE49-F238E27FC236}">
                <a16:creationId xmlns:a16="http://schemas.microsoft.com/office/drawing/2014/main" id="{A7DE95CC-0AAB-FBA3-98D1-A2AF59BC9906}"/>
              </a:ext>
            </a:extLst>
          </p:cNvPr>
          <p:cNvCxnSpPr>
            <a:cxnSpLocks/>
          </p:cNvCxnSpPr>
          <p:nvPr/>
        </p:nvCxnSpPr>
        <p:spPr>
          <a:xfrm>
            <a:off x="3974131" y="2369976"/>
            <a:ext cx="0" cy="18938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692CBC-B364-A056-E135-92E99EF8E084}"/>
              </a:ext>
            </a:extLst>
          </p:cNvPr>
          <p:cNvCxnSpPr>
            <a:cxnSpLocks/>
          </p:cNvCxnSpPr>
          <p:nvPr/>
        </p:nvCxnSpPr>
        <p:spPr>
          <a:xfrm>
            <a:off x="3677266" y="4258255"/>
            <a:ext cx="30435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B5F463-F213-2B99-4FC9-651110B2E6EE}"/>
              </a:ext>
            </a:extLst>
          </p:cNvPr>
          <p:cNvCxnSpPr>
            <a:cxnSpLocks/>
          </p:cNvCxnSpPr>
          <p:nvPr/>
        </p:nvCxnSpPr>
        <p:spPr>
          <a:xfrm flipH="1">
            <a:off x="3784739" y="2367380"/>
            <a:ext cx="19010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8C8E001-007C-D30D-3F52-B00165DC6B89}"/>
              </a:ext>
            </a:extLst>
          </p:cNvPr>
          <p:cNvSpPr/>
          <p:nvPr/>
        </p:nvSpPr>
        <p:spPr>
          <a:xfrm>
            <a:off x="5763337" y="4216245"/>
            <a:ext cx="97276" cy="972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5C24BF9-012D-AEF3-9621-6B8F7D8CE345}"/>
              </a:ext>
            </a:extLst>
          </p:cNvPr>
          <p:cNvSpPr/>
          <p:nvPr/>
        </p:nvSpPr>
        <p:spPr>
          <a:xfrm>
            <a:off x="5788102" y="4241010"/>
            <a:ext cx="45719" cy="45719"/>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2AE78F78-F0BD-8536-71D1-BD7A3E57BE98}"/>
              </a:ext>
            </a:extLst>
          </p:cNvPr>
          <p:cNvCxnSpPr>
            <a:cxnSpLocks/>
            <a:endCxn id="36" idx="5"/>
          </p:cNvCxnSpPr>
          <p:nvPr/>
        </p:nvCxnSpPr>
        <p:spPr>
          <a:xfrm>
            <a:off x="3977241" y="2923592"/>
            <a:ext cx="1849885" cy="135644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86D4561-B24C-8DDB-2CF7-ACC67804D260}"/>
              </a:ext>
            </a:extLst>
          </p:cNvPr>
          <p:cNvCxnSpPr>
            <a:cxnSpLocks/>
          </p:cNvCxnSpPr>
          <p:nvPr/>
        </p:nvCxnSpPr>
        <p:spPr>
          <a:xfrm>
            <a:off x="3608950" y="3293212"/>
            <a:ext cx="36518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Afgeronde rechthoek 10">
            <a:extLst>
              <a:ext uri="{FF2B5EF4-FFF2-40B4-BE49-F238E27FC236}">
                <a16:creationId xmlns:a16="http://schemas.microsoft.com/office/drawing/2014/main" id="{237D67AD-5F67-D473-58BB-BB3691FF6421}"/>
              </a:ext>
            </a:extLst>
          </p:cNvPr>
          <p:cNvSpPr/>
          <p:nvPr/>
        </p:nvSpPr>
        <p:spPr>
          <a:xfrm>
            <a:off x="1625440" y="2100789"/>
            <a:ext cx="2171605" cy="538223"/>
          </a:xfrm>
          <a:prstGeom prst="roundRect">
            <a:avLst>
              <a:gd name="adj" fmla="val 50000"/>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Travel friendly</a:t>
            </a:r>
          </a:p>
        </p:txBody>
      </p:sp>
      <p:sp>
        <p:nvSpPr>
          <p:cNvPr id="12" name="Afgeronde rechthoek 11">
            <a:extLst>
              <a:ext uri="{FF2B5EF4-FFF2-40B4-BE49-F238E27FC236}">
                <a16:creationId xmlns:a16="http://schemas.microsoft.com/office/drawing/2014/main" id="{19F1BFD9-1895-25CC-0E24-505858E26C1D}"/>
              </a:ext>
            </a:extLst>
          </p:cNvPr>
          <p:cNvSpPr/>
          <p:nvPr/>
        </p:nvSpPr>
        <p:spPr>
          <a:xfrm>
            <a:off x="883148" y="3031666"/>
            <a:ext cx="2724247" cy="538223"/>
          </a:xfrm>
          <a:prstGeom prst="roundRect">
            <a:avLst>
              <a:gd name="adj" fmla="val 50000"/>
            </a:avLst>
          </a:prstGeom>
          <a:solidFill>
            <a:schemeClr val="accent3">
              <a:alpha val="692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Scalable platform</a:t>
            </a:r>
          </a:p>
        </p:txBody>
      </p:sp>
      <p:sp>
        <p:nvSpPr>
          <p:cNvPr id="13" name="Afgeronde rechthoek 12">
            <a:extLst>
              <a:ext uri="{FF2B5EF4-FFF2-40B4-BE49-F238E27FC236}">
                <a16:creationId xmlns:a16="http://schemas.microsoft.com/office/drawing/2014/main" id="{2E3FB784-3786-915A-6458-171F6DCEF243}"/>
              </a:ext>
            </a:extLst>
          </p:cNvPr>
          <p:cNvSpPr/>
          <p:nvPr/>
        </p:nvSpPr>
        <p:spPr>
          <a:xfrm>
            <a:off x="291316" y="3971898"/>
            <a:ext cx="3385950" cy="538223"/>
          </a:xfrm>
          <a:prstGeom prst="roundRect">
            <a:avLst>
              <a:gd name="adj" fmla="val 50000"/>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Implant for life concept</a:t>
            </a:r>
          </a:p>
        </p:txBody>
      </p:sp>
      <p:pic>
        <p:nvPicPr>
          <p:cNvPr id="15" name="Afbeelding 14" descr="Afbeelding met Lettertype, Graphics, logo, grafische vormgeving&#10;&#10;Door AI gegenereerde inhoud is mogelijk onjuist.">
            <a:extLst>
              <a:ext uri="{FF2B5EF4-FFF2-40B4-BE49-F238E27FC236}">
                <a16:creationId xmlns:a16="http://schemas.microsoft.com/office/drawing/2014/main" id="{2797C5BA-875F-554C-843C-01D6832D960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502829" y="6220325"/>
            <a:ext cx="1573284" cy="526650"/>
          </a:xfrm>
          <a:prstGeom prst="rect">
            <a:avLst/>
          </a:prstGeom>
        </p:spPr>
      </p:pic>
      <p:sp>
        <p:nvSpPr>
          <p:cNvPr id="7" name="Rounded Rectangle 6">
            <a:extLst>
              <a:ext uri="{FF2B5EF4-FFF2-40B4-BE49-F238E27FC236}">
                <a16:creationId xmlns:a16="http://schemas.microsoft.com/office/drawing/2014/main" id="{E5F25D52-EB7C-261F-FDE3-A26D340E0EE5}"/>
              </a:ext>
            </a:extLst>
          </p:cNvPr>
          <p:cNvSpPr/>
          <p:nvPr/>
        </p:nvSpPr>
        <p:spPr>
          <a:xfrm>
            <a:off x="6524980" y="140428"/>
            <a:ext cx="5551133" cy="526651"/>
          </a:xfrm>
          <a:prstGeom prst="round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accent3"/>
                </a:solidFill>
                <a:latin typeface="Calibri" panose="020F0502020204030204" pitchFamily="34" charset="0"/>
              </a:rPr>
              <a:t>A Completely Differentiated Patient-First Technology</a:t>
            </a:r>
            <a:endParaRPr lang="en-US" b="1" dirty="0">
              <a:solidFill>
                <a:schemeClr val="accent3"/>
              </a:solidFill>
            </a:endParaRPr>
          </a:p>
        </p:txBody>
      </p:sp>
    </p:spTree>
    <p:extLst>
      <p:ext uri="{BB962C8B-B14F-4D97-AF65-F5344CB8AC3E}">
        <p14:creationId xmlns:p14="http://schemas.microsoft.com/office/powerpoint/2010/main" val="261016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22E4-679D-D47A-A88E-11CAC15001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A24C3A-4CB4-FAC7-30E2-497B3DC8B32A}"/>
              </a:ext>
            </a:extLst>
          </p:cNvPr>
          <p:cNvSpPr txBox="1"/>
          <p:nvPr/>
        </p:nvSpPr>
        <p:spPr>
          <a:xfrm>
            <a:off x="407988" y="3075057"/>
            <a:ext cx="5044752" cy="707886"/>
          </a:xfrm>
          <a:prstGeom prst="rect">
            <a:avLst/>
          </a:prstGeom>
          <a:noFill/>
        </p:spPr>
        <p:txBody>
          <a:bodyPr wrap="square" lIns="0" rtlCol="0" anchor="ctr">
            <a:spAutoFit/>
          </a:bodyPr>
          <a:lstStyle/>
          <a:p>
            <a:r>
              <a:rPr lang="en-US" sz="4000" b="1" dirty="0">
                <a:solidFill>
                  <a:schemeClr val="bg1"/>
                </a:solidFill>
              </a:rPr>
              <a:t>DREAM Clinical Study</a:t>
            </a:r>
          </a:p>
        </p:txBody>
      </p:sp>
    </p:spTree>
    <p:extLst>
      <p:ext uri="{BB962C8B-B14F-4D97-AF65-F5344CB8AC3E}">
        <p14:creationId xmlns:p14="http://schemas.microsoft.com/office/powerpoint/2010/main" val="111977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78CDA-C722-8CBD-8C99-C5971B9E5CAB}"/>
            </a:ext>
          </a:extLst>
        </p:cNvPr>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E0928DC9-62EF-83CD-64C7-ABA97FF3CAA7}"/>
              </a:ext>
            </a:extLst>
          </p:cNvPr>
          <p:cNvSpPr>
            <a:spLocks noGrp="1"/>
          </p:cNvSpPr>
          <p:nvPr>
            <p:ph type="sldNum" sz="quarter" idx="12"/>
          </p:nvPr>
        </p:nvSpPr>
        <p:spPr/>
        <p:txBody>
          <a:bodyPr/>
          <a:lstStyle/>
          <a:p>
            <a:fld id="{DF2CA987-E86B-4C06-912F-BC68CE814A98}" type="slidenum">
              <a:rPr lang="en-GB" smtClean="0"/>
              <a:t>14</a:t>
            </a:fld>
            <a:endParaRPr lang="en-GB"/>
          </a:p>
        </p:txBody>
      </p:sp>
      <p:sp>
        <p:nvSpPr>
          <p:cNvPr id="12" name="Title 11">
            <a:extLst>
              <a:ext uri="{FF2B5EF4-FFF2-40B4-BE49-F238E27FC236}">
                <a16:creationId xmlns:a16="http://schemas.microsoft.com/office/drawing/2014/main" id="{3B44491B-1761-BEB8-67C7-9327ED660CE5}"/>
              </a:ext>
            </a:extLst>
          </p:cNvPr>
          <p:cNvSpPr>
            <a:spLocks noGrp="1"/>
          </p:cNvSpPr>
          <p:nvPr>
            <p:ph type="title"/>
          </p:nvPr>
        </p:nvSpPr>
        <p:spPr/>
        <p:txBody>
          <a:bodyPr>
            <a:normAutofit/>
          </a:bodyPr>
          <a:lstStyle/>
          <a:p>
            <a:r>
              <a:rPr kumimoji="0" lang="en-US" sz="3200" b="1" i="0" u="none" strike="noStrike" kern="1200" cap="none" spc="0" normalizeH="0" baseline="0" noProof="0" dirty="0">
                <a:ln>
                  <a:noFill/>
                </a:ln>
                <a:solidFill>
                  <a:srgbClr val="105C95"/>
                </a:solidFill>
                <a:effectLst/>
                <a:uLnTx/>
                <a:uFillTx/>
                <a:latin typeface="Calibri" panose="020F0502020204030204"/>
                <a:ea typeface="+mj-ea"/>
                <a:cs typeface="+mj-cs"/>
              </a:rPr>
              <a:t>Compelling Clinical Evidence</a:t>
            </a:r>
            <a:br>
              <a:rPr kumimoji="0" lang="en-US" sz="2000" b="1" i="0" u="none" strike="noStrike" kern="1200" cap="none" spc="0" normalizeH="0" baseline="0" noProof="0" dirty="0">
                <a:ln>
                  <a:noFill/>
                </a:ln>
                <a:solidFill>
                  <a:srgbClr val="105C95"/>
                </a:solidFill>
                <a:effectLst/>
                <a:uLnTx/>
                <a:uFillTx/>
                <a:latin typeface="Calibri" panose="020F0502020204030204"/>
                <a:ea typeface="+mj-ea"/>
                <a:cs typeface="+mj-cs"/>
              </a:rPr>
            </a:br>
            <a:r>
              <a:rPr kumimoji="0" lang="en-US" sz="2000" b="0" i="1" u="none" strike="noStrike" kern="1200" cap="none" spc="0" normalizeH="0" baseline="0" noProof="0" dirty="0">
                <a:ln>
                  <a:noFill/>
                </a:ln>
                <a:solidFill>
                  <a:srgbClr val="105C95"/>
                </a:solidFill>
                <a:effectLst/>
                <a:uLnTx/>
                <a:uFillTx/>
                <a:latin typeface="Calibri" panose="020F0502020204030204"/>
                <a:ea typeface="+mj-ea"/>
                <a:cs typeface="+mj-cs"/>
              </a:rPr>
              <a:t>US Pivotal DREAM Study Achieved Safety and Efficacy Endpoints</a:t>
            </a:r>
            <a:endParaRPr lang="en-US" b="0" i="1" dirty="0"/>
          </a:p>
        </p:txBody>
      </p:sp>
      <p:sp>
        <p:nvSpPr>
          <p:cNvPr id="16" name="Tijdelijke aanduiding voor inhoud 2">
            <a:extLst>
              <a:ext uri="{FF2B5EF4-FFF2-40B4-BE49-F238E27FC236}">
                <a16:creationId xmlns:a16="http://schemas.microsoft.com/office/drawing/2014/main" id="{D402B440-274D-CE91-E805-827D0F2F8D1D}"/>
              </a:ext>
            </a:extLst>
          </p:cNvPr>
          <p:cNvSpPr txBox="1">
            <a:spLocks/>
          </p:cNvSpPr>
          <p:nvPr/>
        </p:nvSpPr>
        <p:spPr>
          <a:xfrm>
            <a:off x="4431292" y="1158111"/>
            <a:ext cx="3401012" cy="4985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SzTx/>
              <a:buFont typeface="Arial" panose="020B0604020202020204" pitchFamily="34" charset="0"/>
              <a:buNone/>
              <a:tabLst/>
              <a:defRPr/>
            </a:pPr>
            <a:r>
              <a:rPr lang="en-US" sz="1800" b="1" dirty="0">
                <a:solidFill>
                  <a:schemeClr val="accent3"/>
                </a:solidFill>
                <a:latin typeface="Calibri" panose="020F0502020204030204"/>
              </a:rPr>
              <a:t>66.6% Median AHI Reduction </a:t>
            </a:r>
            <a:br>
              <a:rPr lang="en-US" sz="1800" b="1" dirty="0">
                <a:solidFill>
                  <a:schemeClr val="accent3"/>
                </a:solidFill>
                <a:latin typeface="Calibri" panose="020F0502020204030204"/>
              </a:rPr>
            </a:br>
            <a:r>
              <a:rPr lang="en-US" sz="1800" b="1" dirty="0">
                <a:solidFill>
                  <a:schemeClr val="accent3"/>
                </a:solidFill>
                <a:latin typeface="Calibri" panose="020F0502020204030204"/>
              </a:rPr>
              <a:t>i</a:t>
            </a:r>
            <a:r>
              <a:rPr lang="en-US" sz="1800" b="1" dirty="0">
                <a:solidFill>
                  <a:schemeClr val="accent3"/>
                </a:solidFill>
                <a:latin typeface="Calibri" panose="020F0502020204030204" pitchFamily="34" charset="0"/>
                <a:cs typeface="Calibri" panose="020F0502020204030204" pitchFamily="34" charset="0"/>
              </a:rPr>
              <a:t>n Supine at 12 Months</a:t>
            </a:r>
            <a:endParaRPr lang="en-US" sz="1800" b="1" dirty="0">
              <a:solidFill>
                <a:schemeClr val="accent3"/>
              </a:solidFill>
              <a:latin typeface="Calibri" panose="020F0502020204030204"/>
            </a:endParaRPr>
          </a:p>
        </p:txBody>
      </p:sp>
      <p:sp>
        <p:nvSpPr>
          <p:cNvPr id="4" name="Tijdelijke aanduiding voor inhoud 2">
            <a:extLst>
              <a:ext uri="{FF2B5EF4-FFF2-40B4-BE49-F238E27FC236}">
                <a16:creationId xmlns:a16="http://schemas.microsoft.com/office/drawing/2014/main" id="{39760C15-4A0E-000D-2759-55F334C623A2}"/>
              </a:ext>
            </a:extLst>
          </p:cNvPr>
          <p:cNvSpPr txBox="1">
            <a:spLocks/>
          </p:cNvSpPr>
          <p:nvPr/>
        </p:nvSpPr>
        <p:spPr>
          <a:xfrm>
            <a:off x="8441152" y="1200014"/>
            <a:ext cx="3085843" cy="43152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SzTx/>
              <a:buFont typeface="Arial" panose="020B0604020202020204" pitchFamily="34" charset="0"/>
              <a:buNone/>
              <a:tabLst/>
              <a:defRPr/>
            </a:pPr>
            <a:r>
              <a:rPr lang="en-US" sz="1800" b="1" dirty="0">
                <a:solidFill>
                  <a:schemeClr val="accent3"/>
                </a:solidFill>
                <a:latin typeface="Calibri" panose="020F0502020204030204"/>
                <a:cs typeface="Calibri" panose="020F0502020204030204" pitchFamily="34" charset="0"/>
              </a:rPr>
              <a:t>82% of Patients with</a:t>
            </a:r>
          </a:p>
          <a:p>
            <a:pPr marL="0" marR="0" lvl="0" indent="0" algn="ctr" defTabSz="914400" rtl="0" eaLnBrk="1" fontAlgn="auto" latinLnBrk="0" hangingPunct="1">
              <a:lnSpc>
                <a:spcPct val="50000"/>
              </a:lnSpc>
              <a:spcBef>
                <a:spcPts val="1000"/>
              </a:spcBef>
              <a:spcAft>
                <a:spcPts val="0"/>
              </a:spcAft>
              <a:buSzTx/>
              <a:buFont typeface="Arial" panose="020B0604020202020204" pitchFamily="34" charset="0"/>
              <a:buNone/>
              <a:tabLst/>
              <a:defRPr/>
            </a:pPr>
            <a:r>
              <a:rPr lang="en-US" sz="1800" b="1" dirty="0">
                <a:solidFill>
                  <a:schemeClr val="accent3"/>
                </a:solidFill>
                <a:latin typeface="Calibri" panose="020F0502020204030204"/>
                <a:cs typeface="Calibri" panose="020F0502020204030204" pitchFamily="34" charset="0"/>
              </a:rPr>
              <a:t> AHI Below 15 at 12 Months</a:t>
            </a:r>
            <a:endParaRPr lang="en-US" sz="1800" dirty="0">
              <a:solidFill>
                <a:schemeClr val="accent3"/>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B6402CB-5059-352C-5407-7F6822A12349}"/>
              </a:ext>
            </a:extLst>
          </p:cNvPr>
          <p:cNvPicPr>
            <a:picLocks noChangeAspect="1"/>
          </p:cNvPicPr>
          <p:nvPr/>
        </p:nvPicPr>
        <p:blipFill>
          <a:blip r:embed="rId3"/>
          <a:srcRect l="4804" r="8112" b="13404"/>
          <a:stretch/>
        </p:blipFill>
        <p:spPr>
          <a:xfrm>
            <a:off x="7915018" y="2348435"/>
            <a:ext cx="3868995" cy="2723978"/>
          </a:xfrm>
          <a:prstGeom prst="rect">
            <a:avLst/>
          </a:prstGeom>
          <a:solidFill>
            <a:schemeClr val="bg1"/>
          </a:solidFill>
        </p:spPr>
      </p:pic>
      <p:sp>
        <p:nvSpPr>
          <p:cNvPr id="5" name="Tijdelijke aanduiding voor inhoud 2">
            <a:extLst>
              <a:ext uri="{FF2B5EF4-FFF2-40B4-BE49-F238E27FC236}">
                <a16:creationId xmlns:a16="http://schemas.microsoft.com/office/drawing/2014/main" id="{F1D4731A-5935-ADCC-EF16-D0D881FC78AA}"/>
              </a:ext>
            </a:extLst>
          </p:cNvPr>
          <p:cNvSpPr txBox="1">
            <a:spLocks/>
          </p:cNvSpPr>
          <p:nvPr/>
        </p:nvSpPr>
        <p:spPr>
          <a:xfrm>
            <a:off x="782185" y="1158111"/>
            <a:ext cx="2546510" cy="4985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SzTx/>
              <a:buFont typeface="Arial" panose="020B0604020202020204" pitchFamily="34" charset="0"/>
              <a:buNone/>
              <a:tabLst/>
              <a:defRPr/>
            </a:pPr>
            <a:r>
              <a:rPr lang="en-US" sz="1800" b="1" dirty="0">
                <a:solidFill>
                  <a:schemeClr val="accent3"/>
                </a:solidFill>
                <a:latin typeface="Calibri" panose="020F0502020204030204"/>
              </a:rPr>
              <a:t>Overall 70.8% Median AHI Reduction at 12 Months</a:t>
            </a:r>
            <a:endParaRPr lang="en-US" sz="1800" dirty="0">
              <a:solidFill>
                <a:schemeClr val="accent3"/>
              </a:solidFill>
              <a:latin typeface="Calibri" panose="020F0502020204030204" pitchFamily="34" charset="0"/>
              <a:cs typeface="Calibri" panose="020F0502020204030204" pitchFamily="34" charset="0"/>
            </a:endParaRPr>
          </a:p>
        </p:txBody>
      </p:sp>
      <p:grpSp>
        <p:nvGrpSpPr>
          <p:cNvPr id="40" name="Group 39">
            <a:extLst>
              <a:ext uri="{FF2B5EF4-FFF2-40B4-BE49-F238E27FC236}">
                <a16:creationId xmlns:a16="http://schemas.microsoft.com/office/drawing/2014/main" id="{3FB79E14-731D-E196-1120-33BE93F4FEF6}"/>
              </a:ext>
            </a:extLst>
          </p:cNvPr>
          <p:cNvGrpSpPr/>
          <p:nvPr/>
        </p:nvGrpSpPr>
        <p:grpSpPr>
          <a:xfrm>
            <a:off x="4437904" y="1996580"/>
            <a:ext cx="3289028" cy="3632434"/>
            <a:chOff x="4550348" y="1828952"/>
            <a:chExt cx="3408835" cy="2904293"/>
          </a:xfrm>
        </p:grpSpPr>
        <p:graphicFrame>
          <p:nvGraphicFramePr>
            <p:cNvPr id="30" name="Chart 29">
              <a:extLst>
                <a:ext uri="{FF2B5EF4-FFF2-40B4-BE49-F238E27FC236}">
                  <a16:creationId xmlns:a16="http://schemas.microsoft.com/office/drawing/2014/main" id="{CC7B585D-7FC1-A4FD-E5A4-42155A773C03}"/>
                </a:ext>
              </a:extLst>
            </p:cNvPr>
            <p:cNvGraphicFramePr>
              <a:graphicFrameLocks/>
            </p:cNvGraphicFramePr>
            <p:nvPr>
              <p:extLst>
                <p:ext uri="{D42A27DB-BD31-4B8C-83A1-F6EECF244321}">
                  <p14:modId xmlns:p14="http://schemas.microsoft.com/office/powerpoint/2010/main" val="2028192025"/>
                </p:ext>
              </p:extLst>
            </p:nvPr>
          </p:nvGraphicFramePr>
          <p:xfrm>
            <a:off x="4550348" y="1828952"/>
            <a:ext cx="3352320" cy="290429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F12E503-4678-0B87-69B4-8C36E247F52F}"/>
                </a:ext>
              </a:extLst>
            </p:cNvPr>
            <p:cNvSpPr txBox="1"/>
            <p:nvPr/>
          </p:nvSpPr>
          <p:spPr>
            <a:xfrm>
              <a:off x="7361307" y="4101706"/>
              <a:ext cx="597876" cy="201943"/>
            </a:xfrm>
            <a:prstGeom prst="rect">
              <a:avLst/>
            </a:prstGeom>
            <a:noFill/>
          </p:spPr>
          <p:txBody>
            <a:bodyPr wrap="square" rtlCol="0">
              <a:spAutoFit/>
            </a:bodyPr>
            <a:lstStyle/>
            <a:p>
              <a:r>
                <a:rPr lang="en-US" sz="900" b="1" dirty="0">
                  <a:solidFill>
                    <a:schemeClr val="tx2"/>
                  </a:solidFill>
                </a:rPr>
                <a:t>P&lt;0.001</a:t>
              </a:r>
            </a:p>
          </p:txBody>
        </p:sp>
        <p:sp>
          <p:nvSpPr>
            <p:cNvPr id="39" name="Rectangle 38">
              <a:extLst>
                <a:ext uri="{FF2B5EF4-FFF2-40B4-BE49-F238E27FC236}">
                  <a16:creationId xmlns:a16="http://schemas.microsoft.com/office/drawing/2014/main" id="{0509DEF7-55FE-92B7-32C1-DE66D6969356}"/>
                </a:ext>
              </a:extLst>
            </p:cNvPr>
            <p:cNvSpPr/>
            <p:nvPr/>
          </p:nvSpPr>
          <p:spPr>
            <a:xfrm>
              <a:off x="6605866" y="4101706"/>
              <a:ext cx="811955" cy="388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2"/>
                  </a:solidFill>
                </a:rPr>
                <a:t>12 Month</a:t>
              </a:r>
            </a:p>
            <a:p>
              <a:pPr algn="ctr"/>
              <a:r>
                <a:rPr lang="en-US" sz="1000" dirty="0">
                  <a:solidFill>
                    <a:schemeClr val="tx2"/>
                  </a:solidFill>
                </a:rPr>
                <a:t>(N=89)</a:t>
              </a:r>
            </a:p>
          </p:txBody>
        </p:sp>
      </p:grpSp>
      <p:grpSp>
        <p:nvGrpSpPr>
          <p:cNvPr id="44" name="Group 43">
            <a:extLst>
              <a:ext uri="{FF2B5EF4-FFF2-40B4-BE49-F238E27FC236}">
                <a16:creationId xmlns:a16="http://schemas.microsoft.com/office/drawing/2014/main" id="{6CBF7E95-B868-C352-7D4F-DB219E58E6BA}"/>
              </a:ext>
            </a:extLst>
          </p:cNvPr>
          <p:cNvGrpSpPr/>
          <p:nvPr/>
        </p:nvGrpSpPr>
        <p:grpSpPr>
          <a:xfrm>
            <a:off x="161789" y="2151905"/>
            <a:ext cx="3923931" cy="3350022"/>
            <a:chOff x="161789" y="2151905"/>
            <a:chExt cx="3923931" cy="3350022"/>
          </a:xfrm>
        </p:grpSpPr>
        <p:graphicFrame>
          <p:nvGraphicFramePr>
            <p:cNvPr id="7" name="Chart 6">
              <a:extLst>
                <a:ext uri="{FF2B5EF4-FFF2-40B4-BE49-F238E27FC236}">
                  <a16:creationId xmlns:a16="http://schemas.microsoft.com/office/drawing/2014/main" id="{6CAE0F6D-0AB6-9212-7412-437086EC706C}"/>
                </a:ext>
              </a:extLst>
            </p:cNvPr>
            <p:cNvGraphicFramePr>
              <a:graphicFrameLocks/>
            </p:cNvGraphicFramePr>
            <p:nvPr>
              <p:extLst>
                <p:ext uri="{D42A27DB-BD31-4B8C-83A1-F6EECF244321}">
                  <p14:modId xmlns:p14="http://schemas.microsoft.com/office/powerpoint/2010/main" val="817484733"/>
                </p:ext>
              </p:extLst>
            </p:nvPr>
          </p:nvGraphicFramePr>
          <p:xfrm>
            <a:off x="161789" y="2151905"/>
            <a:ext cx="3787303" cy="335002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D3F51C06-14F6-CFA2-997F-E6830692ABBF}"/>
                </a:ext>
              </a:extLst>
            </p:cNvPr>
            <p:cNvSpPr txBox="1"/>
            <p:nvPr/>
          </p:nvSpPr>
          <p:spPr>
            <a:xfrm>
              <a:off x="3487844" y="4841581"/>
              <a:ext cx="597876" cy="230832"/>
            </a:xfrm>
            <a:prstGeom prst="rect">
              <a:avLst/>
            </a:prstGeom>
            <a:noFill/>
          </p:spPr>
          <p:txBody>
            <a:bodyPr wrap="square" rtlCol="0">
              <a:spAutoFit/>
            </a:bodyPr>
            <a:lstStyle/>
            <a:p>
              <a:r>
                <a:rPr lang="en-US" sz="900" b="1" dirty="0">
                  <a:solidFill>
                    <a:srgbClr val="1C4978"/>
                  </a:solidFill>
                </a:rPr>
                <a:t>P&lt;0.001</a:t>
              </a:r>
            </a:p>
          </p:txBody>
        </p:sp>
      </p:grpSp>
    </p:spTree>
    <p:extLst>
      <p:ext uri="{BB962C8B-B14F-4D97-AF65-F5344CB8AC3E}">
        <p14:creationId xmlns:p14="http://schemas.microsoft.com/office/powerpoint/2010/main" val="346277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D4326-312E-44DE-33AF-57DC999A210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AA8B3E-FE30-918F-89FF-11588E9538E0}"/>
              </a:ext>
            </a:extLst>
          </p:cNvPr>
          <p:cNvSpPr txBox="1"/>
          <p:nvPr/>
        </p:nvSpPr>
        <p:spPr>
          <a:xfrm>
            <a:off x="407988" y="3075057"/>
            <a:ext cx="5044752" cy="707886"/>
          </a:xfrm>
          <a:prstGeom prst="rect">
            <a:avLst/>
          </a:prstGeom>
          <a:noFill/>
        </p:spPr>
        <p:txBody>
          <a:bodyPr wrap="square" lIns="0" rtlCol="0" anchor="ctr">
            <a:spAutoFit/>
          </a:bodyPr>
          <a:lstStyle/>
          <a:p>
            <a:r>
              <a:rPr lang="en-US" sz="4000" b="1" dirty="0">
                <a:solidFill>
                  <a:schemeClr val="bg1"/>
                </a:solidFill>
              </a:rPr>
              <a:t>U.S. Commercialization</a:t>
            </a:r>
          </a:p>
        </p:txBody>
      </p:sp>
      <p:sp>
        <p:nvSpPr>
          <p:cNvPr id="2" name="TextBox 1">
            <a:extLst>
              <a:ext uri="{FF2B5EF4-FFF2-40B4-BE49-F238E27FC236}">
                <a16:creationId xmlns:a16="http://schemas.microsoft.com/office/drawing/2014/main" id="{C533CAF8-86C7-FF1D-342B-A7C7CB1F0671}"/>
              </a:ext>
            </a:extLst>
          </p:cNvPr>
          <p:cNvSpPr txBox="1"/>
          <p:nvPr/>
        </p:nvSpPr>
        <p:spPr>
          <a:xfrm>
            <a:off x="10493829" y="6368143"/>
            <a:ext cx="1698171" cy="369332"/>
          </a:xfrm>
          <a:prstGeom prst="rect">
            <a:avLst/>
          </a:prstGeom>
          <a:noFill/>
        </p:spPr>
        <p:txBody>
          <a:bodyPr wrap="square" rtlCol="0">
            <a:spAutoFit/>
          </a:bodyPr>
          <a:lstStyle/>
          <a:p>
            <a:r>
              <a:rPr lang="en-US" dirty="0"/>
              <a:t>Confidential</a:t>
            </a:r>
          </a:p>
        </p:txBody>
      </p:sp>
    </p:spTree>
    <p:extLst>
      <p:ext uri="{BB962C8B-B14F-4D97-AF65-F5344CB8AC3E}">
        <p14:creationId xmlns:p14="http://schemas.microsoft.com/office/powerpoint/2010/main" val="410965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A139-C932-DDE6-E636-34794BE311F5}"/>
            </a:ext>
          </a:extLst>
        </p:cNvPr>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541B6A26-3242-1712-0C4C-7E880108F809}"/>
              </a:ext>
            </a:extLst>
          </p:cNvPr>
          <p:cNvSpPr>
            <a:spLocks noGrp="1"/>
          </p:cNvSpPr>
          <p:nvPr>
            <p:ph type="sldNum" sz="quarter" idx="12"/>
          </p:nvPr>
        </p:nvSpPr>
        <p:spPr/>
        <p:txBody>
          <a:bodyPr anchor="b">
            <a:normAutofit/>
          </a:bodyPr>
          <a:lstStyle/>
          <a:p>
            <a:pPr>
              <a:spcAft>
                <a:spcPts val="600"/>
              </a:spcAft>
            </a:pPr>
            <a:fld id="{DF2CA987-E86B-4C06-912F-BC68CE814A98}" type="slidenum">
              <a:rPr lang="en-GB" smtClean="0"/>
              <a:pPr>
                <a:spcAft>
                  <a:spcPts val="600"/>
                </a:spcAft>
              </a:pPr>
              <a:t>16</a:t>
            </a:fld>
            <a:endParaRPr lang="en-GB" dirty="0"/>
          </a:p>
        </p:txBody>
      </p:sp>
      <p:sp>
        <p:nvSpPr>
          <p:cNvPr id="2" name="Title 1">
            <a:extLst>
              <a:ext uri="{FF2B5EF4-FFF2-40B4-BE49-F238E27FC236}">
                <a16:creationId xmlns:a16="http://schemas.microsoft.com/office/drawing/2014/main" id="{CC4F9CF9-5153-9AE0-10B3-2566B78AF7A5}"/>
              </a:ext>
            </a:extLst>
          </p:cNvPr>
          <p:cNvSpPr>
            <a:spLocks noGrp="1"/>
          </p:cNvSpPr>
          <p:nvPr>
            <p:ph type="title"/>
          </p:nvPr>
        </p:nvSpPr>
        <p:spPr>
          <a:xfrm>
            <a:off x="407987" y="215447"/>
            <a:ext cx="11351025" cy="920273"/>
          </a:xfrm>
        </p:spPr>
        <p:txBody>
          <a:bodyPr>
            <a:noAutofit/>
          </a:bodyPr>
          <a:lstStyle/>
          <a:p>
            <a:r>
              <a:rPr lang="en-US" dirty="0"/>
              <a:t>U.S. Commercialization</a:t>
            </a:r>
            <a:br>
              <a:rPr lang="en-US" sz="2800" dirty="0"/>
            </a:br>
            <a:r>
              <a:rPr lang="en-US" sz="2000" b="0" dirty="0"/>
              <a:t>Focused launch strategy on high volume implant sites</a:t>
            </a:r>
            <a:endParaRPr lang="en-US" sz="2400" b="0" dirty="0"/>
          </a:p>
        </p:txBody>
      </p:sp>
      <p:sp>
        <p:nvSpPr>
          <p:cNvPr id="14" name="Rectangle 13">
            <a:extLst>
              <a:ext uri="{FF2B5EF4-FFF2-40B4-BE49-F238E27FC236}">
                <a16:creationId xmlns:a16="http://schemas.microsoft.com/office/drawing/2014/main" id="{0B944B69-D614-B840-B93F-032ECF471ECE}"/>
              </a:ext>
            </a:extLst>
          </p:cNvPr>
          <p:cNvSpPr/>
          <p:nvPr/>
        </p:nvSpPr>
        <p:spPr>
          <a:xfrm>
            <a:off x="407986" y="3027007"/>
            <a:ext cx="9100155" cy="124757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285750" indent="-285750">
              <a:buClr>
                <a:schemeClr val="accent3"/>
              </a:buClr>
              <a:buFont typeface="Arial" panose="020B0604020202020204" pitchFamily="34" charset="0"/>
              <a:buChar char="•"/>
            </a:pPr>
            <a:r>
              <a:rPr lang="en-US" sz="1400" dirty="0">
                <a:solidFill>
                  <a:schemeClr val="tx1"/>
                </a:solidFill>
              </a:rPr>
              <a:t>Commercial organization of 60+ people </a:t>
            </a:r>
          </a:p>
          <a:p>
            <a:pPr marL="742950" lvl="1" indent="-285750">
              <a:buClr>
                <a:schemeClr val="accent3"/>
              </a:buClr>
              <a:buFont typeface="Courier New" panose="02070309020205020404" pitchFamily="49" charset="0"/>
              <a:buChar char="o"/>
            </a:pPr>
            <a:r>
              <a:rPr lang="en-US" sz="1400" dirty="0">
                <a:solidFill>
                  <a:schemeClr val="tx1"/>
                </a:solidFill>
              </a:rPr>
              <a:t>40 Territory Managers targeting high volume implanting accounts and driving referrals from sleep centers</a:t>
            </a:r>
          </a:p>
          <a:p>
            <a:pPr marL="742950" lvl="1" indent="-285750">
              <a:buClr>
                <a:schemeClr val="accent3"/>
              </a:buClr>
              <a:buFont typeface="Courier New" panose="02070309020205020404" pitchFamily="49" charset="0"/>
              <a:buChar char="o"/>
            </a:pPr>
            <a:r>
              <a:rPr lang="en-US" sz="1400" dirty="0">
                <a:solidFill>
                  <a:schemeClr val="tx1"/>
                </a:solidFill>
              </a:rPr>
              <a:t>Dedicated Market Access team supporting reimbursement submissions</a:t>
            </a:r>
          </a:p>
          <a:p>
            <a:pPr marL="742950" lvl="1" indent="-285750">
              <a:buClr>
                <a:schemeClr val="accent3"/>
              </a:buClr>
              <a:buFont typeface="Courier New" panose="02070309020205020404" pitchFamily="49" charset="0"/>
              <a:buChar char="o"/>
            </a:pPr>
            <a:r>
              <a:rPr lang="en-US" sz="1400" dirty="0">
                <a:solidFill>
                  <a:schemeClr val="tx1"/>
                </a:solidFill>
              </a:rPr>
              <a:t>Marketing, Field Training &amp; Education team</a:t>
            </a:r>
          </a:p>
        </p:txBody>
      </p:sp>
      <p:sp>
        <p:nvSpPr>
          <p:cNvPr id="13" name="Rounded Rectangle 12">
            <a:extLst>
              <a:ext uri="{FF2B5EF4-FFF2-40B4-BE49-F238E27FC236}">
                <a16:creationId xmlns:a16="http://schemas.microsoft.com/office/drawing/2014/main" id="{F67C195B-972E-3E54-FFB8-634E70963F5A}"/>
              </a:ext>
            </a:extLst>
          </p:cNvPr>
          <p:cNvSpPr/>
          <p:nvPr/>
        </p:nvSpPr>
        <p:spPr>
          <a:xfrm>
            <a:off x="407985" y="2791620"/>
            <a:ext cx="3233431" cy="360000"/>
          </a:xfrm>
          <a:prstGeom prst="roundRect">
            <a:avLst>
              <a:gd name="adj" fmla="val 50000"/>
            </a:avLst>
          </a:pr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92075" lvl="0"/>
            <a:r>
              <a:rPr lang="en-US" b="1" dirty="0"/>
              <a:t>US Nyxoah Commercial Team</a:t>
            </a:r>
          </a:p>
        </p:txBody>
      </p:sp>
      <p:sp>
        <p:nvSpPr>
          <p:cNvPr id="3" name="Rectangle 2">
            <a:extLst>
              <a:ext uri="{FF2B5EF4-FFF2-40B4-BE49-F238E27FC236}">
                <a16:creationId xmlns:a16="http://schemas.microsoft.com/office/drawing/2014/main" id="{2F034228-34EC-DFF7-90F1-48F343F5E22B}"/>
              </a:ext>
            </a:extLst>
          </p:cNvPr>
          <p:cNvSpPr/>
          <p:nvPr/>
        </p:nvSpPr>
        <p:spPr>
          <a:xfrm>
            <a:off x="407988" y="1484731"/>
            <a:ext cx="9100156" cy="1002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285750" indent="-285750">
              <a:buClr>
                <a:schemeClr val="accent3"/>
              </a:buClr>
              <a:buFont typeface="Arial" panose="020B0604020202020204" pitchFamily="34" charset="0"/>
              <a:buChar char="•"/>
            </a:pPr>
            <a:r>
              <a:rPr lang="en-US" sz="1400" dirty="0">
                <a:solidFill>
                  <a:schemeClr val="tx1"/>
                </a:solidFill>
              </a:rPr>
              <a:t>Focus on top 400 high-volume HGNS implanting accounts representing circa 70% of total HGNS volume</a:t>
            </a:r>
          </a:p>
          <a:p>
            <a:pPr marL="285750" indent="-285750">
              <a:buClr>
                <a:schemeClr val="accent3"/>
              </a:buClr>
              <a:buFont typeface="Arial" panose="020B0604020202020204" pitchFamily="34" charset="0"/>
              <a:buChar char="•"/>
            </a:pPr>
            <a:r>
              <a:rPr lang="en-US" sz="1400" dirty="0">
                <a:solidFill>
                  <a:schemeClr val="tx1"/>
                </a:solidFill>
              </a:rPr>
              <a:t>Referral strategy with sleep physicians focused on driving CPAP quitters to Genio centers, supported by targeted DTC</a:t>
            </a:r>
          </a:p>
        </p:txBody>
      </p:sp>
      <p:sp>
        <p:nvSpPr>
          <p:cNvPr id="6" name="Rounded Rectangle 5">
            <a:extLst>
              <a:ext uri="{FF2B5EF4-FFF2-40B4-BE49-F238E27FC236}">
                <a16:creationId xmlns:a16="http://schemas.microsoft.com/office/drawing/2014/main" id="{41E13726-1C89-1E4C-E1D5-4DFCA247331E}"/>
              </a:ext>
            </a:extLst>
          </p:cNvPr>
          <p:cNvSpPr/>
          <p:nvPr/>
        </p:nvSpPr>
        <p:spPr>
          <a:xfrm>
            <a:off x="407991" y="1242063"/>
            <a:ext cx="4961178" cy="360000"/>
          </a:xfrm>
          <a:prstGeom prst="roundRect">
            <a:avLst>
              <a:gd name="adj" fmla="val 50000"/>
            </a:avLst>
          </a:pr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92075" lvl="0"/>
            <a:r>
              <a:rPr lang="en-US" b="1" dirty="0"/>
              <a:t>Smart Follower Strategy – 2-pronged approach</a:t>
            </a:r>
          </a:p>
        </p:txBody>
      </p:sp>
      <p:sp>
        <p:nvSpPr>
          <p:cNvPr id="7" name="Rectangle 6">
            <a:extLst>
              <a:ext uri="{FF2B5EF4-FFF2-40B4-BE49-F238E27FC236}">
                <a16:creationId xmlns:a16="http://schemas.microsoft.com/office/drawing/2014/main" id="{F77E322C-CCE4-5513-7594-92E575B6B863}"/>
              </a:ext>
            </a:extLst>
          </p:cNvPr>
          <p:cNvSpPr/>
          <p:nvPr/>
        </p:nvSpPr>
        <p:spPr>
          <a:xfrm>
            <a:off x="407988" y="4814647"/>
            <a:ext cx="9100153" cy="111724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285750" indent="-285750">
              <a:buClr>
                <a:schemeClr val="accent3"/>
              </a:buClr>
              <a:buFont typeface="Arial" panose="020B0604020202020204" pitchFamily="34" charset="0"/>
              <a:buChar char="•"/>
            </a:pPr>
            <a:r>
              <a:rPr lang="en-US" sz="1400" dirty="0">
                <a:solidFill>
                  <a:schemeClr val="tx1"/>
                </a:solidFill>
              </a:rPr>
              <a:t>Using established CPT code 64568 recognized by payers for HGNS</a:t>
            </a:r>
          </a:p>
          <a:p>
            <a:pPr marL="285750" indent="-285750">
              <a:buClr>
                <a:schemeClr val="accent3"/>
              </a:buClr>
              <a:buFont typeface="Arial" panose="020B0604020202020204" pitchFamily="34" charset="0"/>
              <a:buChar char="•"/>
            </a:pPr>
            <a:r>
              <a:rPr lang="en-US" sz="1400" dirty="0">
                <a:solidFill>
                  <a:schemeClr val="tx1"/>
                </a:solidFill>
              </a:rPr>
              <a:t>Secured reimbursement from CMS and Private Payers (United Healthcare, BCBS, Anthem and Cigna)</a:t>
            </a:r>
          </a:p>
        </p:txBody>
      </p:sp>
      <p:sp>
        <p:nvSpPr>
          <p:cNvPr id="8" name="Rounded Rectangle 7">
            <a:extLst>
              <a:ext uri="{FF2B5EF4-FFF2-40B4-BE49-F238E27FC236}">
                <a16:creationId xmlns:a16="http://schemas.microsoft.com/office/drawing/2014/main" id="{B333684C-B183-F0DA-8A2A-5E3BA1AE5FFC}"/>
              </a:ext>
            </a:extLst>
          </p:cNvPr>
          <p:cNvSpPr/>
          <p:nvPr/>
        </p:nvSpPr>
        <p:spPr>
          <a:xfrm>
            <a:off x="407991" y="4558023"/>
            <a:ext cx="2132008" cy="360000"/>
          </a:xfrm>
          <a:prstGeom prst="roundRect">
            <a:avLst>
              <a:gd name="adj" fmla="val 50000"/>
            </a:avLst>
          </a:pr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92075" lvl="0"/>
            <a:r>
              <a:rPr lang="en-US" b="1" dirty="0"/>
              <a:t>Reimbursement</a:t>
            </a:r>
          </a:p>
        </p:txBody>
      </p:sp>
    </p:spTree>
    <p:extLst>
      <p:ext uri="{BB962C8B-B14F-4D97-AF65-F5344CB8AC3E}">
        <p14:creationId xmlns:p14="http://schemas.microsoft.com/office/powerpoint/2010/main" val="221266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B3B86-042C-C882-99C2-D0B4853AAEE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C509040-13D9-E1D4-4791-992BCB1AA754}"/>
              </a:ext>
            </a:extLst>
          </p:cNvPr>
          <p:cNvSpPr txBox="1"/>
          <p:nvPr/>
        </p:nvSpPr>
        <p:spPr>
          <a:xfrm>
            <a:off x="407988" y="520331"/>
            <a:ext cx="5798981" cy="492443"/>
          </a:xfrm>
          <a:prstGeom prst="rect">
            <a:avLst/>
          </a:prstGeom>
          <a:noFill/>
        </p:spPr>
        <p:txBody>
          <a:bodyPr wrap="square" lIns="0" tIns="0" rIns="0" bIns="0" rtlCol="0">
            <a:spAutoFit/>
          </a:bodyPr>
          <a:lstStyle/>
          <a:p>
            <a:pPr lvl="0">
              <a:defRPr/>
            </a:pPr>
            <a:r>
              <a:rPr lang="en-US" sz="3200" b="1" dirty="0">
                <a:solidFill>
                  <a:srgbClr val="FFFFFF"/>
                </a:solidFill>
              </a:rPr>
              <a:t>Why Invest In Nyxoah</a:t>
            </a:r>
          </a:p>
        </p:txBody>
      </p:sp>
      <p:pic>
        <p:nvPicPr>
          <p:cNvPr id="2" name="Picture 2" descr="Home | Nyxoah Investors">
            <a:extLst>
              <a:ext uri="{FF2B5EF4-FFF2-40B4-BE49-F238E27FC236}">
                <a16:creationId xmlns:a16="http://schemas.microsoft.com/office/drawing/2014/main" id="{67FDEEBD-F822-8E30-D572-887BC26BB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433" y="157725"/>
            <a:ext cx="1184937" cy="1184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E98AA9A-3729-580F-FB97-814A12C88022}"/>
              </a:ext>
            </a:extLst>
          </p:cNvPr>
          <p:cNvPicPr>
            <a:picLocks noChangeAspect="1"/>
          </p:cNvPicPr>
          <p:nvPr/>
        </p:nvPicPr>
        <p:blipFill>
          <a:blip r:embed="rId4"/>
          <a:stretch>
            <a:fillRect/>
          </a:stretch>
        </p:blipFill>
        <p:spPr>
          <a:xfrm>
            <a:off x="9255454" y="124811"/>
            <a:ext cx="1499979" cy="1217851"/>
          </a:xfrm>
          <a:prstGeom prst="rect">
            <a:avLst/>
          </a:prstGeom>
        </p:spPr>
      </p:pic>
      <p:sp>
        <p:nvSpPr>
          <p:cNvPr id="17" name="TextBox 16">
            <a:extLst>
              <a:ext uri="{FF2B5EF4-FFF2-40B4-BE49-F238E27FC236}">
                <a16:creationId xmlns:a16="http://schemas.microsoft.com/office/drawing/2014/main" id="{89EDB73F-4F7C-B79F-6EA6-24B19E1C0BB9}"/>
              </a:ext>
            </a:extLst>
          </p:cNvPr>
          <p:cNvSpPr txBox="1"/>
          <p:nvPr/>
        </p:nvSpPr>
        <p:spPr>
          <a:xfrm>
            <a:off x="1764383" y="1525571"/>
            <a:ext cx="10175985" cy="55399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solidFill>
                  <a:schemeClr val="bg1"/>
                </a:solidFill>
                <a:latin typeface="Calibri" panose="020F0502020204030204"/>
                <a:cs typeface="Calibri"/>
              </a:rPr>
              <a:t>Obstructive Sleep Apnea is a $10B U.S. annual blockbuster market*, largely underpenetrated, fast growing</a:t>
            </a:r>
          </a:p>
          <a:p>
            <a:pPr marL="285750" indent="-285750">
              <a:buFont typeface="Arial" panose="020B0604020202020204" pitchFamily="34" charset="0"/>
              <a:buChar char="•"/>
            </a:pPr>
            <a:r>
              <a:rPr lang="en-US" dirty="0">
                <a:solidFill>
                  <a:schemeClr val="bg1"/>
                </a:solidFill>
                <a:latin typeface="Calibri" panose="020F0502020204030204"/>
                <a:cs typeface="Calibri"/>
              </a:rPr>
              <a:t>Nyxoah enters as the second market participant breaking a single company dynamic</a:t>
            </a:r>
          </a:p>
        </p:txBody>
      </p:sp>
      <p:sp>
        <p:nvSpPr>
          <p:cNvPr id="18" name="TextBox 17">
            <a:extLst>
              <a:ext uri="{FF2B5EF4-FFF2-40B4-BE49-F238E27FC236}">
                <a16:creationId xmlns:a16="http://schemas.microsoft.com/office/drawing/2014/main" id="{58ADC417-5D63-15B3-F5AD-CEB77421658E}"/>
              </a:ext>
            </a:extLst>
          </p:cNvPr>
          <p:cNvSpPr txBox="1"/>
          <p:nvPr/>
        </p:nvSpPr>
        <p:spPr>
          <a:xfrm>
            <a:off x="1764383" y="2848523"/>
            <a:ext cx="10079953" cy="55399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0" i="0" u="none" strike="noStrike" dirty="0">
                <a:solidFill>
                  <a:srgbClr val="FFFFFF"/>
                </a:solidFill>
                <a:effectLst/>
                <a:latin typeface="Calibri" panose="020F0502020204030204" pitchFamily="34" charset="0"/>
              </a:rPr>
              <a:t>A completely differentiated patient-first technology: safe, effective and minimally invasive by design</a:t>
            </a:r>
          </a:p>
          <a:p>
            <a:pPr marL="285750" indent="-285750">
              <a:buFont typeface="Arial" panose="020B0604020202020204" pitchFamily="34" charset="0"/>
              <a:buChar char="•"/>
            </a:pPr>
            <a:r>
              <a:rPr lang="en-US" dirty="0">
                <a:solidFill>
                  <a:srgbClr val="FFFFFF"/>
                </a:solidFill>
                <a:latin typeface="Calibri" panose="020F0502020204030204" pitchFamily="34" charset="0"/>
              </a:rPr>
              <a:t>Nyxoah brings optionality to patients and physicians in a market served by limited treatment options</a:t>
            </a:r>
            <a:endParaRPr lang="en-US" b="0" i="0" u="none" strike="noStrike" dirty="0">
              <a:solidFill>
                <a:srgbClr val="FFFFFF"/>
              </a:solidFill>
              <a:effectLst/>
              <a:latin typeface="Calibri" panose="020F0502020204030204" pitchFamily="34" charset="0"/>
            </a:endParaRPr>
          </a:p>
        </p:txBody>
      </p:sp>
      <p:sp>
        <p:nvSpPr>
          <p:cNvPr id="19" name="TextBox 18">
            <a:extLst>
              <a:ext uri="{FF2B5EF4-FFF2-40B4-BE49-F238E27FC236}">
                <a16:creationId xmlns:a16="http://schemas.microsoft.com/office/drawing/2014/main" id="{998A25C6-4050-0B7C-A0F5-DE83C336CE8E}"/>
              </a:ext>
            </a:extLst>
          </p:cNvPr>
          <p:cNvSpPr txBox="1"/>
          <p:nvPr/>
        </p:nvSpPr>
        <p:spPr>
          <a:xfrm>
            <a:off x="1764383" y="4171475"/>
            <a:ext cx="10079953" cy="553998"/>
          </a:xfrm>
          <a:prstGeom prst="rect">
            <a:avLst/>
          </a:prstGeom>
          <a:noFill/>
        </p:spPr>
        <p:txBody>
          <a:bodyPr wrap="square" lIns="0" tIns="0" rIns="0" bIns="0"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latin typeface="Calibri" panose="020F0502020204030204"/>
                <a:cs typeface="Calibri"/>
              </a:rPr>
              <a:t>Evolving from a clinical-stage into a commercial-focused global public company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latin typeface="Calibri" panose="020F0502020204030204"/>
                <a:cs typeface="Calibri"/>
              </a:rPr>
              <a:t>Nyxoah has proven commercial success in multiple international countries with 1,000+ patients treated</a:t>
            </a:r>
          </a:p>
        </p:txBody>
      </p:sp>
      <p:sp>
        <p:nvSpPr>
          <p:cNvPr id="20" name="TextBox 19">
            <a:extLst>
              <a:ext uri="{FF2B5EF4-FFF2-40B4-BE49-F238E27FC236}">
                <a16:creationId xmlns:a16="http://schemas.microsoft.com/office/drawing/2014/main" id="{3BC952D6-D4F6-3F0A-3A9D-BD968A44B837}"/>
              </a:ext>
            </a:extLst>
          </p:cNvPr>
          <p:cNvSpPr txBox="1"/>
          <p:nvPr/>
        </p:nvSpPr>
        <p:spPr>
          <a:xfrm>
            <a:off x="1764383" y="5508869"/>
            <a:ext cx="10340431" cy="553998"/>
          </a:xfrm>
          <a:prstGeom prst="rect">
            <a:avLst/>
          </a:prstGeom>
          <a:noFill/>
        </p:spPr>
        <p:txBody>
          <a:bodyPr wrap="square" lIns="0" tIns="0" rIns="0" bIns="0" rtlCol="0" anchor="t">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chemeClr val="bg1"/>
                </a:solidFill>
                <a:effectLst/>
                <a:uLnTx/>
                <a:uFillTx/>
                <a:latin typeface="Calibri" panose="020F0502020204030204"/>
                <a:ea typeface="+mn-ea"/>
                <a:cs typeface="Calibri"/>
              </a:rPr>
              <a:t>FDA Approved since </a:t>
            </a:r>
            <a:r>
              <a:rPr lang="en-US" dirty="0">
                <a:solidFill>
                  <a:schemeClr val="bg1"/>
                </a:solidFill>
                <a:latin typeface="Calibri" panose="020F0502020204030204"/>
                <a:cs typeface="Calibri"/>
              </a:rPr>
              <a:t>August 2025 </a:t>
            </a:r>
            <a:r>
              <a:rPr kumimoji="0" lang="en-US" i="0" u="none" strike="noStrike" kern="1200" cap="none" spc="0" normalizeH="0" baseline="0" noProof="0" dirty="0">
                <a:ln>
                  <a:noFill/>
                </a:ln>
                <a:solidFill>
                  <a:schemeClr val="bg1"/>
                </a:solidFill>
                <a:effectLst/>
                <a:uLnTx/>
                <a:uFillTx/>
                <a:latin typeface="Calibri" panose="020F0502020204030204"/>
                <a:ea typeface="+mn-ea"/>
                <a:cs typeface="Calibri"/>
              </a:rPr>
              <a:t>and US Reimbursement </a:t>
            </a:r>
            <a:r>
              <a:rPr lang="en-US" dirty="0">
                <a:solidFill>
                  <a:schemeClr val="bg1"/>
                </a:solidFill>
                <a:cs typeface="Calibri"/>
              </a:rPr>
              <a:t>Secured with CMS and Private Payers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u="none" strike="noStrike" kern="1200" cap="none" spc="0" normalizeH="0" baseline="0" noProof="0" dirty="0">
                <a:ln>
                  <a:noFill/>
                </a:ln>
                <a:solidFill>
                  <a:schemeClr val="bg1"/>
                </a:solidFill>
                <a:effectLst/>
                <a:uLnTx/>
                <a:uFillTx/>
                <a:latin typeface="Calibri" panose="020F0502020204030204"/>
                <a:ea typeface="Calibri"/>
                <a:cs typeface="Calibri"/>
              </a:rPr>
              <a:t>Nyxoah actively launching and building strong U.S momentum with a first full quarter of commercialization</a:t>
            </a:r>
          </a:p>
        </p:txBody>
      </p:sp>
      <p:pic>
        <p:nvPicPr>
          <p:cNvPr id="21" name="Afbeelding 10" descr="Afbeelding met symbool, logo, cirkel, Graphics&#10;&#10;Door AI gegenereerde inhoud is mogelijk onjuist.">
            <a:extLst>
              <a:ext uri="{FF2B5EF4-FFF2-40B4-BE49-F238E27FC236}">
                <a16:creationId xmlns:a16="http://schemas.microsoft.com/office/drawing/2014/main" id="{BD7E4E18-A112-C582-C31C-1BF720E7F37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1163" y="5334693"/>
            <a:ext cx="901700" cy="901700"/>
          </a:xfrm>
          <a:prstGeom prst="rect">
            <a:avLst/>
          </a:prstGeom>
        </p:spPr>
      </p:pic>
      <p:pic>
        <p:nvPicPr>
          <p:cNvPr id="22" name="Afbeelding 12" descr="Afbeelding met symbool, Lettertype, logo, Graphics&#10;&#10;Door AI gegenereerde inhoud is mogelijk onjuist.">
            <a:extLst>
              <a:ext uri="{FF2B5EF4-FFF2-40B4-BE49-F238E27FC236}">
                <a16:creationId xmlns:a16="http://schemas.microsoft.com/office/drawing/2014/main" id="{4CD396A7-CE7D-4A02-E471-C92A7FB8DF7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7513" y="1360537"/>
            <a:ext cx="889000" cy="889000"/>
          </a:xfrm>
          <a:prstGeom prst="rect">
            <a:avLst/>
          </a:prstGeom>
        </p:spPr>
      </p:pic>
      <p:pic>
        <p:nvPicPr>
          <p:cNvPr id="24" name="Afbeelding 15" descr="Afbeelding met symbool, Graphics, cirkel, logo&#10;&#10;Door AI gegenereerde inhoud is mogelijk onjuist.">
            <a:extLst>
              <a:ext uri="{FF2B5EF4-FFF2-40B4-BE49-F238E27FC236}">
                <a16:creationId xmlns:a16="http://schemas.microsoft.com/office/drawing/2014/main" id="{85D81A1A-1427-D81D-36BB-8AF18557691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17513" y="2681022"/>
            <a:ext cx="889000" cy="889000"/>
          </a:xfrm>
          <a:prstGeom prst="rect">
            <a:avLst/>
          </a:prstGeom>
        </p:spPr>
      </p:pic>
      <p:pic>
        <p:nvPicPr>
          <p:cNvPr id="25" name="Afbeelding 22" descr="Afbeelding met symbool, Graphics, logo, Lettertype&#10;&#10;Door AI gegenereerde inhoud is mogelijk onjuist.">
            <a:extLst>
              <a:ext uri="{FF2B5EF4-FFF2-40B4-BE49-F238E27FC236}">
                <a16:creationId xmlns:a16="http://schemas.microsoft.com/office/drawing/2014/main" id="{76C067F4-D236-DC9E-C076-AA74B1E5D32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11163" y="4001507"/>
            <a:ext cx="901700" cy="901700"/>
          </a:xfrm>
          <a:prstGeom prst="rect">
            <a:avLst/>
          </a:prstGeom>
        </p:spPr>
      </p:pic>
      <p:sp>
        <p:nvSpPr>
          <p:cNvPr id="4" name="TextBox 3">
            <a:extLst>
              <a:ext uri="{FF2B5EF4-FFF2-40B4-BE49-F238E27FC236}">
                <a16:creationId xmlns:a16="http://schemas.microsoft.com/office/drawing/2014/main" id="{418C3E14-D123-8051-AE5F-F15BD705ADD7}"/>
              </a:ext>
            </a:extLst>
          </p:cNvPr>
          <p:cNvSpPr txBox="1"/>
          <p:nvPr/>
        </p:nvSpPr>
        <p:spPr>
          <a:xfrm>
            <a:off x="407988" y="6443339"/>
            <a:ext cx="2206487" cy="230832"/>
          </a:xfrm>
          <a:prstGeom prst="rect">
            <a:avLst/>
          </a:prstGeom>
          <a:noFill/>
        </p:spPr>
        <p:txBody>
          <a:bodyPr wrap="square" rtlCol="0">
            <a:spAutoFit/>
          </a:bodyPr>
          <a:lstStyle/>
          <a:p>
            <a:r>
              <a:rPr lang="en-US" sz="900" dirty="0">
                <a:solidFill>
                  <a:schemeClr val="bg1"/>
                </a:solidFill>
              </a:rPr>
              <a:t>* Based on internal estimates</a:t>
            </a:r>
          </a:p>
        </p:txBody>
      </p:sp>
    </p:spTree>
    <p:extLst>
      <p:ext uri="{BB962C8B-B14F-4D97-AF65-F5344CB8AC3E}">
        <p14:creationId xmlns:p14="http://schemas.microsoft.com/office/powerpoint/2010/main" val="35786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519E2-CD79-FC83-8C66-96EB4E3E2B7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625DB0-AAA3-05E4-1DAA-E14AD16A2192}"/>
              </a:ext>
            </a:extLst>
          </p:cNvPr>
          <p:cNvSpPr>
            <a:spLocks noGrp="1"/>
          </p:cNvSpPr>
          <p:nvPr>
            <p:ph type="sldNum" sz="quarter" idx="12"/>
          </p:nvPr>
        </p:nvSpPr>
        <p:spPr>
          <a:xfrm>
            <a:off x="407988" y="6401253"/>
            <a:ext cx="363343" cy="241300"/>
          </a:xfrm>
        </p:spPr>
        <p:txBody>
          <a:bodyPr/>
          <a:lstStyle/>
          <a:p>
            <a:fld id="{DF2CA987-E86B-4C06-912F-BC68CE814A98}" type="slidenum">
              <a:rPr lang="en-GB" smtClean="0"/>
              <a:pPr/>
              <a:t>18</a:t>
            </a:fld>
            <a:endParaRPr lang="en-GB"/>
          </a:p>
        </p:txBody>
      </p:sp>
      <p:sp>
        <p:nvSpPr>
          <p:cNvPr id="2" name="Title 1">
            <a:extLst>
              <a:ext uri="{FF2B5EF4-FFF2-40B4-BE49-F238E27FC236}">
                <a16:creationId xmlns:a16="http://schemas.microsoft.com/office/drawing/2014/main" id="{EE9E63C1-01D7-55F6-D8DC-1932F72C7997}"/>
              </a:ext>
            </a:extLst>
          </p:cNvPr>
          <p:cNvSpPr>
            <a:spLocks noGrp="1"/>
          </p:cNvSpPr>
          <p:nvPr>
            <p:ph type="title"/>
          </p:nvPr>
        </p:nvSpPr>
        <p:spPr>
          <a:xfrm>
            <a:off x="407988" y="215447"/>
            <a:ext cx="9942772" cy="920273"/>
          </a:xfrm>
        </p:spPr>
        <p:txBody>
          <a:bodyPr>
            <a:noAutofit/>
          </a:bodyPr>
          <a:lstStyle/>
          <a:p>
            <a:r>
              <a:rPr lang="en-US" dirty="0"/>
              <a:t>References</a:t>
            </a:r>
          </a:p>
        </p:txBody>
      </p:sp>
      <p:sp>
        <p:nvSpPr>
          <p:cNvPr id="20" name="Tijdelijke aanduiding voor inhoud 2">
            <a:extLst>
              <a:ext uri="{FF2B5EF4-FFF2-40B4-BE49-F238E27FC236}">
                <a16:creationId xmlns:a16="http://schemas.microsoft.com/office/drawing/2014/main" id="{F2415A29-CDB4-11B2-8089-CA050DBE155A}"/>
              </a:ext>
            </a:extLst>
          </p:cNvPr>
          <p:cNvSpPr txBox="1">
            <a:spLocks/>
          </p:cNvSpPr>
          <p:nvPr/>
        </p:nvSpPr>
        <p:spPr>
          <a:xfrm>
            <a:off x="407988" y="1314387"/>
            <a:ext cx="4475273" cy="2492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rgbClr val="00CDCA"/>
              </a:buClr>
              <a:buSzTx/>
              <a:buFont typeface="Arial" panose="020B0604020202020204" pitchFamily="34" charset="0"/>
              <a:buNone/>
              <a:tabLst/>
              <a:defRPr/>
            </a:pPr>
            <a:r>
              <a:rPr lang="en-US" sz="1800" b="1" dirty="0">
                <a:solidFill>
                  <a:schemeClr val="accent3"/>
                </a:solidFill>
                <a:latin typeface="Calibri" panose="020F0502020204030204"/>
              </a:rPr>
              <a:t>Sources</a:t>
            </a:r>
            <a:endParaRPr lang="en-US" sz="1800" b="1" dirty="0">
              <a:solidFill>
                <a:schemeClr val="tx2"/>
              </a:solidFill>
              <a:latin typeface="Calibri" panose="020F0502020204030204"/>
            </a:endParaRPr>
          </a:p>
        </p:txBody>
      </p:sp>
      <p:sp>
        <p:nvSpPr>
          <p:cNvPr id="21" name="TextBox 12">
            <a:extLst>
              <a:ext uri="{FF2B5EF4-FFF2-40B4-BE49-F238E27FC236}">
                <a16:creationId xmlns:a16="http://schemas.microsoft.com/office/drawing/2014/main" id="{FC50170C-9FB1-F17D-84A2-0AFE4291CCB4}"/>
              </a:ext>
            </a:extLst>
          </p:cNvPr>
          <p:cNvSpPr txBox="1"/>
          <p:nvPr/>
        </p:nvSpPr>
        <p:spPr>
          <a:xfrm>
            <a:off x="7835412" y="1286687"/>
            <a:ext cx="2930015" cy="276999"/>
          </a:xfrm>
          <a:prstGeom prst="rect">
            <a:avLst/>
          </a:prstGeom>
          <a:noFill/>
        </p:spPr>
        <p:txBody>
          <a:bodyPr wrap="square" lIns="0" tIns="0" rIns="0" bIns="0">
            <a:spAutoFit/>
          </a:bodyPr>
          <a:lstStyle/>
          <a:p>
            <a:pPr fontAlgn="b"/>
            <a:r>
              <a:rPr lang="en-US" b="1" dirty="0">
                <a:solidFill>
                  <a:schemeClr val="accent3"/>
                </a:solidFill>
                <a:latin typeface="Calibri" panose="020F0502020204030204" pitchFamily="34" charset="0"/>
                <a:cs typeface="Calibri" panose="020F0502020204030204" pitchFamily="34" charset="0"/>
              </a:rPr>
              <a:t>DREAM Study Design Details</a:t>
            </a:r>
            <a:endParaRPr lang="en-US" b="1" i="0" u="none" strike="noStrike" dirty="0">
              <a:solidFill>
                <a:schemeClr val="accent3"/>
              </a:solidFill>
              <a:effectLst/>
              <a:latin typeface="Calibri" panose="020F0502020204030204" pitchFamily="34" charset="0"/>
              <a:cs typeface="Calibri" panose="020F0502020204030204" pitchFamily="34" charset="0"/>
            </a:endParaRPr>
          </a:p>
        </p:txBody>
      </p:sp>
      <p:sp>
        <p:nvSpPr>
          <p:cNvPr id="22" name="Content Placeholder 2">
            <a:extLst>
              <a:ext uri="{FF2B5EF4-FFF2-40B4-BE49-F238E27FC236}">
                <a16:creationId xmlns:a16="http://schemas.microsoft.com/office/drawing/2014/main" id="{A543E070-6CEE-8818-111F-CF886B683C1D}"/>
              </a:ext>
            </a:extLst>
          </p:cNvPr>
          <p:cNvSpPr>
            <a:spLocks noGrp="1"/>
          </p:cNvSpPr>
          <p:nvPr>
            <p:ph idx="1"/>
          </p:nvPr>
        </p:nvSpPr>
        <p:spPr>
          <a:xfrm>
            <a:off x="7835412" y="1743010"/>
            <a:ext cx="3796442" cy="4127455"/>
          </a:xfrm>
        </p:spPr>
        <p:txBody>
          <a:bodyPr>
            <a:noAutofit/>
          </a:bodyPr>
          <a:lstStyle/>
          <a:p>
            <a:pPr marL="0" indent="0">
              <a:lnSpc>
                <a:spcPct val="90000"/>
              </a:lnSpc>
              <a:spcBef>
                <a:spcPts val="0"/>
              </a:spcBef>
              <a:buClr>
                <a:schemeClr val="tx2"/>
              </a:buClr>
              <a:buNone/>
              <a:defRPr/>
            </a:pPr>
            <a:r>
              <a:rPr lang="en-US" sz="1000" b="1" dirty="0"/>
              <a:t>DESIGN</a:t>
            </a:r>
          </a:p>
          <a:p>
            <a:pPr marL="111125" indent="-111125">
              <a:lnSpc>
                <a:spcPct val="90000"/>
              </a:lnSpc>
              <a:spcBef>
                <a:spcPts val="0"/>
              </a:spcBef>
              <a:buClr>
                <a:schemeClr val="tx2"/>
              </a:buClr>
              <a:defRPr/>
            </a:pPr>
            <a:r>
              <a:rPr lang="en-US" sz="1000" dirty="0"/>
              <a:t>n=115</a:t>
            </a:r>
          </a:p>
          <a:p>
            <a:pPr marL="111125" indent="-111125">
              <a:lnSpc>
                <a:spcPct val="90000"/>
              </a:lnSpc>
              <a:spcBef>
                <a:spcPts val="0"/>
              </a:spcBef>
              <a:buClr>
                <a:schemeClr val="tx2"/>
              </a:buClr>
              <a:defRPr/>
            </a:pPr>
            <a:r>
              <a:rPr lang="en-US" sz="1000" dirty="0"/>
              <a:t>Pivotal, multi-center, prospective, open-label study </a:t>
            </a:r>
          </a:p>
          <a:p>
            <a:pPr marL="111125" indent="-111125">
              <a:lnSpc>
                <a:spcPct val="90000"/>
              </a:lnSpc>
              <a:spcBef>
                <a:spcPts val="0"/>
              </a:spcBef>
              <a:buClr>
                <a:schemeClr val="tx2"/>
              </a:buClr>
              <a:defRPr/>
            </a:pPr>
            <a:r>
              <a:rPr lang="en-US" sz="1000" dirty="0"/>
              <a:t>Safety and performance of bilateral HGNS system in adult patients</a:t>
            </a:r>
          </a:p>
          <a:p>
            <a:pPr marL="111125" indent="-111125">
              <a:lnSpc>
                <a:spcPct val="90000"/>
              </a:lnSpc>
              <a:spcBef>
                <a:spcPts val="0"/>
              </a:spcBef>
              <a:buClr>
                <a:schemeClr val="tx2"/>
              </a:buClr>
              <a:defRPr/>
            </a:pPr>
            <a:r>
              <a:rPr lang="en-US" sz="1000" dirty="0"/>
              <a:t>Patients must sleep supine for at least 60 minutes at their 12-month PSG</a:t>
            </a:r>
          </a:p>
          <a:p>
            <a:pPr marL="111125" indent="-111125">
              <a:lnSpc>
                <a:spcPct val="90000"/>
              </a:lnSpc>
              <a:spcBef>
                <a:spcPts val="0"/>
              </a:spcBef>
              <a:buClr>
                <a:schemeClr val="tx2"/>
              </a:buClr>
              <a:defRPr/>
            </a:pPr>
            <a:r>
              <a:rPr lang="en-US" sz="1000" dirty="0"/>
              <a:t>All assessments from consent (safety) or baseline (efficacy) to 12 months post-implant </a:t>
            </a:r>
          </a:p>
          <a:p>
            <a:pPr marL="111125" indent="-111125">
              <a:lnSpc>
                <a:spcPct val="90000"/>
              </a:lnSpc>
              <a:spcBef>
                <a:spcPts val="0"/>
              </a:spcBef>
              <a:buClr>
                <a:schemeClr val="tx2"/>
              </a:buClr>
              <a:defRPr/>
            </a:pPr>
            <a:r>
              <a:rPr lang="en-US" sz="1000" dirty="0"/>
              <a:t>All safety events were adjudicated by an independent Clinical Events Committee (CEC)</a:t>
            </a:r>
          </a:p>
          <a:p>
            <a:pPr marL="0" indent="0">
              <a:lnSpc>
                <a:spcPct val="90000"/>
              </a:lnSpc>
              <a:spcBef>
                <a:spcPts val="0"/>
              </a:spcBef>
              <a:buClr>
                <a:schemeClr val="tx2"/>
              </a:buClr>
              <a:buNone/>
              <a:defRPr/>
            </a:pPr>
            <a:endParaRPr lang="en-US" sz="1000" dirty="0"/>
          </a:p>
          <a:p>
            <a:pPr marL="0" indent="0">
              <a:lnSpc>
                <a:spcPct val="90000"/>
              </a:lnSpc>
              <a:spcBef>
                <a:spcPts val="0"/>
              </a:spcBef>
              <a:buClr>
                <a:schemeClr val="tx2"/>
              </a:buClr>
              <a:buNone/>
              <a:defRPr/>
            </a:pPr>
            <a:r>
              <a:rPr lang="en-US" sz="1000" b="1" dirty="0"/>
              <a:t>BASELINE CHARACTERISTICS</a:t>
            </a:r>
          </a:p>
          <a:p>
            <a:pPr marL="111125" indent="-111125">
              <a:lnSpc>
                <a:spcPct val="90000"/>
              </a:lnSpc>
              <a:spcBef>
                <a:spcPts val="0"/>
              </a:spcBef>
              <a:buClr>
                <a:schemeClr val="tx2"/>
              </a:buClr>
              <a:defRPr/>
            </a:pPr>
            <a:r>
              <a:rPr lang="en-US" sz="1000" dirty="0"/>
              <a:t>Mean</a:t>
            </a:r>
          </a:p>
          <a:p>
            <a:pPr marL="111125" indent="-111125">
              <a:lnSpc>
                <a:spcPct val="90000"/>
              </a:lnSpc>
              <a:spcBef>
                <a:spcPts val="0"/>
              </a:spcBef>
              <a:buClr>
                <a:schemeClr val="tx2"/>
              </a:buClr>
              <a:defRPr/>
            </a:pPr>
            <a:r>
              <a:rPr lang="en-US" sz="1000" dirty="0"/>
              <a:t>Mean Baseline AHI: 28.0 events/h </a:t>
            </a:r>
          </a:p>
          <a:p>
            <a:pPr marL="111125" indent="-111125">
              <a:lnSpc>
                <a:spcPct val="90000"/>
              </a:lnSpc>
              <a:spcBef>
                <a:spcPts val="0"/>
              </a:spcBef>
              <a:buClr>
                <a:schemeClr val="tx2"/>
              </a:buClr>
              <a:defRPr/>
            </a:pPr>
            <a:r>
              <a:rPr lang="en-US" sz="1000" dirty="0"/>
              <a:t>Mean Baseline ODI: 27.0 events/h</a:t>
            </a:r>
          </a:p>
          <a:p>
            <a:pPr marL="111125" indent="-111125">
              <a:lnSpc>
                <a:spcPct val="90000"/>
              </a:lnSpc>
              <a:spcBef>
                <a:spcPts val="0"/>
              </a:spcBef>
              <a:buClr>
                <a:schemeClr val="tx2"/>
              </a:buClr>
              <a:defRPr/>
            </a:pPr>
            <a:r>
              <a:rPr lang="en-US" sz="1000" dirty="0"/>
              <a:t>Mean BMI: 28.5 kg/m2</a:t>
            </a:r>
          </a:p>
          <a:p>
            <a:pPr marL="0" indent="0">
              <a:lnSpc>
                <a:spcPct val="90000"/>
              </a:lnSpc>
              <a:spcBef>
                <a:spcPts val="0"/>
              </a:spcBef>
              <a:buClr>
                <a:schemeClr val="tx2"/>
              </a:buClr>
              <a:buNone/>
              <a:defRPr/>
            </a:pPr>
            <a:endParaRPr lang="en-US" sz="1000" dirty="0"/>
          </a:p>
          <a:p>
            <a:pPr marL="0" indent="0">
              <a:lnSpc>
                <a:spcPct val="90000"/>
              </a:lnSpc>
              <a:spcBef>
                <a:spcPts val="0"/>
              </a:spcBef>
              <a:buClr>
                <a:schemeClr val="tx2"/>
              </a:buClr>
              <a:buNone/>
              <a:defRPr/>
            </a:pPr>
            <a:r>
              <a:rPr lang="en-US" sz="1000" b="1" dirty="0"/>
              <a:t>EFFICACY ENDPOINTS</a:t>
            </a:r>
          </a:p>
          <a:p>
            <a:pPr marL="111125" indent="-111125">
              <a:lnSpc>
                <a:spcPct val="90000"/>
              </a:lnSpc>
              <a:spcBef>
                <a:spcPts val="0"/>
              </a:spcBef>
              <a:buClr>
                <a:schemeClr val="tx2"/>
              </a:buClr>
              <a:defRPr/>
            </a:pPr>
            <a:r>
              <a:rPr lang="en-US" sz="1000" dirty="0"/>
              <a:t>Co-Primary – AHI responder rate at 12 months per the Sher criteria (AHI reduction of at least 50% from baseline on the 12-month PSG and AHI score of less than 20 events per hour on the 12-month PSG)</a:t>
            </a:r>
          </a:p>
          <a:p>
            <a:pPr marL="111125" indent="-111125">
              <a:lnSpc>
                <a:spcPct val="90000"/>
              </a:lnSpc>
              <a:spcBef>
                <a:spcPts val="0"/>
              </a:spcBef>
              <a:buClr>
                <a:schemeClr val="tx2"/>
              </a:buClr>
              <a:defRPr/>
            </a:pPr>
            <a:r>
              <a:rPr lang="en-US" sz="1000" dirty="0"/>
              <a:t>Co-Primary – ODI responder rate at 12 months (ODI reduction of at least 25% from baseline on the 12-month PSG)</a:t>
            </a:r>
          </a:p>
          <a:p>
            <a:pPr marL="111125" indent="-111125">
              <a:lnSpc>
                <a:spcPct val="90000"/>
              </a:lnSpc>
              <a:spcBef>
                <a:spcPts val="0"/>
              </a:spcBef>
              <a:buClr>
                <a:schemeClr val="tx2"/>
              </a:buClr>
              <a:defRPr/>
            </a:pPr>
            <a:r>
              <a:rPr lang="en-US" sz="1000" dirty="0"/>
              <a:t>Secondary – Median reduction in AHI from baseline to 12 months</a:t>
            </a:r>
          </a:p>
          <a:p>
            <a:pPr marL="0" indent="0">
              <a:lnSpc>
                <a:spcPct val="90000"/>
              </a:lnSpc>
              <a:spcBef>
                <a:spcPts val="0"/>
              </a:spcBef>
              <a:buClr>
                <a:schemeClr val="tx2"/>
              </a:buClr>
              <a:buNone/>
              <a:defRPr/>
            </a:pPr>
            <a:endParaRPr lang="en-US" sz="1000" dirty="0"/>
          </a:p>
          <a:p>
            <a:pPr marL="0" indent="0">
              <a:lnSpc>
                <a:spcPct val="90000"/>
              </a:lnSpc>
              <a:spcBef>
                <a:spcPts val="0"/>
              </a:spcBef>
              <a:buClr>
                <a:schemeClr val="tx2"/>
              </a:buClr>
              <a:buNone/>
              <a:defRPr/>
            </a:pPr>
            <a:r>
              <a:rPr lang="en-US" sz="1000" b="1" dirty="0"/>
              <a:t>SAFETY ENDPOINTS</a:t>
            </a:r>
          </a:p>
          <a:p>
            <a:pPr marL="111125" lvl="0" indent="-111125">
              <a:lnSpc>
                <a:spcPct val="90000"/>
              </a:lnSpc>
              <a:spcBef>
                <a:spcPts val="0"/>
              </a:spcBef>
              <a:buClr>
                <a:schemeClr val="tx2"/>
              </a:buClr>
              <a:defRPr/>
            </a:pPr>
            <a:r>
              <a:rPr lang="en-US" sz="1000" dirty="0"/>
              <a:t>Incidence of device-related serious adverse events (SAEs)</a:t>
            </a:r>
          </a:p>
          <a:p>
            <a:pPr marL="111125" lvl="0" indent="-111125">
              <a:lnSpc>
                <a:spcPct val="90000"/>
              </a:lnSpc>
              <a:spcBef>
                <a:spcPts val="0"/>
              </a:spcBef>
              <a:buClr>
                <a:schemeClr val="tx2"/>
              </a:buClr>
              <a:defRPr/>
            </a:pPr>
            <a:r>
              <a:rPr lang="en-US" sz="1000" dirty="0"/>
              <a:t>Adjudicated by an independent clinical events committee (CEC)</a:t>
            </a:r>
          </a:p>
          <a:p>
            <a:pPr marL="111125" indent="-111125">
              <a:lnSpc>
                <a:spcPct val="90000"/>
              </a:lnSpc>
              <a:spcBef>
                <a:spcPts val="0"/>
              </a:spcBef>
              <a:buClrTx/>
              <a:defRPr/>
            </a:pPr>
            <a:endParaRPr lang="en-US" sz="1000" dirty="0"/>
          </a:p>
          <a:p>
            <a:pPr>
              <a:lnSpc>
                <a:spcPct val="100000"/>
              </a:lnSpc>
              <a:spcBef>
                <a:spcPts val="600"/>
              </a:spcBef>
              <a:spcAft>
                <a:spcPts val="600"/>
              </a:spcAft>
            </a:pPr>
            <a:endParaRPr lang="en-US" sz="900" dirty="0">
              <a:latin typeface="+mj-lt"/>
              <a:cs typeface="Calibri" panose="020F0502020204030204" pitchFamily="34" charset="0"/>
            </a:endParaRPr>
          </a:p>
        </p:txBody>
      </p:sp>
      <p:sp>
        <p:nvSpPr>
          <p:cNvPr id="23" name="Rechthoek 14">
            <a:extLst>
              <a:ext uri="{FF2B5EF4-FFF2-40B4-BE49-F238E27FC236}">
                <a16:creationId xmlns:a16="http://schemas.microsoft.com/office/drawing/2014/main" id="{B4054538-5C97-B232-51F7-42E35D84C726}"/>
              </a:ext>
            </a:extLst>
          </p:cNvPr>
          <p:cNvSpPr/>
          <p:nvPr/>
        </p:nvSpPr>
        <p:spPr>
          <a:xfrm>
            <a:off x="407988" y="1743010"/>
            <a:ext cx="6786420" cy="2769989"/>
          </a:xfrm>
          <a:prstGeom prst="rect">
            <a:avLst/>
          </a:prstGeom>
        </p:spPr>
        <p:txBody>
          <a:bodyPr wrap="square" lIns="0" tIns="0" rIns="0" bIns="0">
            <a:spAutoFit/>
          </a:bodyPr>
          <a:lstStyle/>
          <a:p>
            <a:pPr marL="228600" indent="-228600">
              <a:buAutoNum type="arabicPeriod"/>
              <a:defRPr/>
            </a:pPr>
            <a:r>
              <a:rPr kumimoji="0" lang="en-US" sz="900" b="0" i="0" u="none" strike="noStrike" kern="1200" cap="none" spc="0" normalizeH="0" baseline="0" noProof="0" dirty="0">
                <a:ln>
                  <a:noFill/>
                </a:ln>
                <a:effectLst/>
                <a:uLnTx/>
                <a:uFillTx/>
                <a:latin typeface="Calibri" panose="020F0502020204030204"/>
                <a:ea typeface="+mn-ea"/>
                <a:cs typeface="+mn-cs"/>
              </a:rPr>
              <a:t>Young T. et al: Sleep Disordered Breathing and Mortality: Eighteen-Year Follow-up of the Wisconsin Sleep Cohort, Sleep. 2008 Aug 1; 31(8): 1071–1078.</a:t>
            </a:r>
            <a:r>
              <a:rPr lang="en-US" sz="900" dirty="0"/>
              <a:t> </a:t>
            </a:r>
          </a:p>
          <a:p>
            <a:pPr marL="228600" indent="-228600">
              <a:buAutoNum type="arabicPeriod"/>
              <a:defRPr/>
            </a:pPr>
            <a:r>
              <a:rPr lang="en-US" sz="900" dirty="0"/>
              <a:t>Al </a:t>
            </a:r>
            <a:r>
              <a:rPr lang="en-US" sz="900" dirty="0" err="1"/>
              <a:t>Lawati</a:t>
            </a:r>
            <a:r>
              <a:rPr lang="en-US" sz="900" dirty="0"/>
              <a:t> NM, Patel SR, Ayas NT. Epidemiology, risk factors, and consequences of obstructive sleep apnea and short sleep duration. Prog Cardiovasc Dis 2009;51:285–293.</a:t>
            </a:r>
          </a:p>
          <a:p>
            <a:pPr marL="228600" indent="-228600">
              <a:buAutoNum type="arabicPeriod"/>
              <a:defRPr/>
            </a:pPr>
            <a:r>
              <a:rPr kumimoji="0" lang="en-US" sz="900" b="0" i="0" u="none" strike="noStrike" kern="1200" cap="none" spc="0" normalizeH="0" baseline="0" noProof="0" dirty="0">
                <a:ln>
                  <a:noFill/>
                </a:ln>
                <a:effectLst/>
                <a:uLnTx/>
                <a:uFillTx/>
                <a:latin typeface="Calibri" panose="020F0502020204030204"/>
                <a:ea typeface="+mn-ea"/>
                <a:cs typeface="+mn-cs"/>
              </a:rPr>
              <a:t>Wake up America: a national sleep alert : report of the National Commission on Sleep Disorders Research (1994).</a:t>
            </a:r>
          </a:p>
          <a:p>
            <a:pPr marL="228600" indent="-228600">
              <a:buAutoNum type="arabicPeriod"/>
              <a:defRPr/>
            </a:pPr>
            <a:r>
              <a:rPr kumimoji="0" lang="en-US" sz="900" b="0" i="0" u="none" strike="noStrike" kern="1200" cap="none" spc="0" normalizeH="0" baseline="0" noProof="0" dirty="0">
                <a:ln>
                  <a:noFill/>
                </a:ln>
                <a:effectLst/>
                <a:uLnTx/>
                <a:uFillTx/>
                <a:latin typeface="Calibri" panose="020F0502020204030204"/>
                <a:ea typeface="+mn-ea"/>
                <a:cs typeface="+mn-cs"/>
              </a:rPr>
              <a:t>Daniel Bratton. CPAP vs MA Devices and Blood Pressure in Patients With Obstructive Sleep Apnea. A Systematic Review and Meta-analysis. Jama 2015</a:t>
            </a:r>
          </a:p>
          <a:p>
            <a:pPr marL="228600" indent="-228600">
              <a:buFontTx/>
              <a:buAutoNum type="arabicPeriod"/>
              <a:defRPr/>
            </a:pPr>
            <a:r>
              <a:rPr kumimoji="0" lang="en-US" sz="900" b="0" i="0" u="none" strike="noStrike" kern="1200" cap="none" spc="0" normalizeH="0" baseline="0" noProof="0" dirty="0">
                <a:ln>
                  <a:noFill/>
                </a:ln>
                <a:effectLst/>
                <a:uLnTx/>
                <a:uFillTx/>
                <a:latin typeface="Calibri" panose="020F0502020204030204"/>
                <a:ea typeface="+mn-ea"/>
                <a:cs typeface="+mn-cs"/>
              </a:rPr>
              <a:t>Logan et al. J. Hypertension; O’Keefe and Patterson, </a:t>
            </a:r>
            <a:r>
              <a:rPr kumimoji="0" lang="en-US" sz="900" b="0" i="0" u="none" strike="noStrike" kern="1200" cap="none" spc="0" normalizeH="0" baseline="0" noProof="0" dirty="0" err="1">
                <a:ln>
                  <a:noFill/>
                </a:ln>
                <a:effectLst/>
                <a:uLnTx/>
                <a:uFillTx/>
                <a:latin typeface="Calibri" panose="020F0502020204030204"/>
                <a:ea typeface="+mn-ea"/>
                <a:cs typeface="+mn-cs"/>
              </a:rPr>
              <a:t>Obes</a:t>
            </a:r>
            <a:r>
              <a:rPr kumimoji="0" lang="en-US" sz="900" b="0" i="0" u="none" strike="noStrike" kern="1200" cap="none" spc="0" normalizeH="0" baseline="0" noProof="0" dirty="0">
                <a:ln>
                  <a:noFill/>
                </a:ln>
                <a:effectLst/>
                <a:uLnTx/>
                <a:uFillTx/>
                <a:latin typeface="Calibri" panose="020F0502020204030204"/>
                <a:ea typeface="+mn-ea"/>
                <a:cs typeface="+mn-cs"/>
              </a:rPr>
              <a:t> Surgery; Oldenburg et al,, </a:t>
            </a:r>
            <a:r>
              <a:rPr kumimoji="0" lang="en-US" sz="900" b="0" i="0" u="none" strike="noStrike" kern="1200" cap="none" spc="0" normalizeH="0" baseline="0" noProof="0" dirty="0" err="1">
                <a:ln>
                  <a:noFill/>
                </a:ln>
                <a:effectLst/>
                <a:uLnTx/>
                <a:uFillTx/>
                <a:latin typeface="Calibri" panose="020F0502020204030204"/>
                <a:ea typeface="+mn-ea"/>
                <a:cs typeface="+mn-cs"/>
              </a:rPr>
              <a:t>Eur</a:t>
            </a:r>
            <a:r>
              <a:rPr kumimoji="0" lang="en-US" sz="900" b="0" i="0" u="none" strike="noStrike" kern="1200" cap="none" spc="0" normalizeH="0" baseline="0" noProof="0" dirty="0">
                <a:ln>
                  <a:noFill/>
                </a:ln>
                <a:effectLst/>
                <a:uLnTx/>
                <a:uFillTx/>
                <a:latin typeface="Calibri" panose="020F0502020204030204"/>
                <a:ea typeface="+mn-ea"/>
                <a:cs typeface="+mn-cs"/>
              </a:rPr>
              <a:t> J Heart Failure; Einhorn et al. Endocrine </a:t>
            </a:r>
            <a:r>
              <a:rPr kumimoji="0" lang="en-US" sz="900" b="0" i="0" u="none" strike="noStrike" kern="1200" cap="none" spc="0" normalizeH="0" baseline="0" noProof="0" dirty="0" err="1">
                <a:ln>
                  <a:noFill/>
                </a:ln>
                <a:effectLst/>
                <a:uLnTx/>
                <a:uFillTx/>
                <a:latin typeface="Calibri" panose="020F0502020204030204"/>
                <a:ea typeface="+mn-ea"/>
                <a:cs typeface="+mn-cs"/>
              </a:rPr>
              <a:t>Prac</a:t>
            </a:r>
            <a:r>
              <a:rPr kumimoji="0" lang="en-US" sz="900" b="0" i="0" u="none" strike="noStrike" kern="1200" cap="none" spc="0" normalizeH="0" baseline="0" noProof="0" dirty="0">
                <a:ln>
                  <a:noFill/>
                </a:ln>
                <a:effectLst/>
                <a:uLnTx/>
                <a:uFillTx/>
                <a:latin typeface="Calibri" panose="020F0502020204030204"/>
                <a:ea typeface="+mn-ea"/>
                <a:cs typeface="+mn-cs"/>
              </a:rPr>
              <a:t>; </a:t>
            </a:r>
            <a:r>
              <a:rPr kumimoji="0" lang="en-US" sz="900" b="0" i="0" u="none" strike="noStrike" kern="1200" cap="none" spc="0" normalizeH="0" baseline="0" noProof="0" dirty="0" err="1">
                <a:ln>
                  <a:noFill/>
                </a:ln>
                <a:effectLst/>
                <a:uLnTx/>
                <a:uFillTx/>
                <a:latin typeface="Calibri" panose="020F0502020204030204"/>
                <a:ea typeface="+mn-ea"/>
                <a:cs typeface="+mn-cs"/>
              </a:rPr>
              <a:t>Basseti</a:t>
            </a:r>
            <a:r>
              <a:rPr kumimoji="0" lang="en-US" sz="900" b="0" i="0" u="none" strike="noStrike" kern="1200" cap="none" spc="0" normalizeH="0" baseline="0" noProof="0" dirty="0">
                <a:ln>
                  <a:noFill/>
                </a:ln>
                <a:effectLst/>
                <a:uLnTx/>
                <a:uFillTx/>
                <a:latin typeface="Calibri" panose="020F0502020204030204"/>
                <a:ea typeface="+mn-ea"/>
                <a:cs typeface="+mn-cs"/>
              </a:rPr>
              <a:t> et al. Stroke.</a:t>
            </a:r>
          </a:p>
          <a:p>
            <a:pPr marL="228600" indent="-228600">
              <a:buFontTx/>
              <a:buAutoNum type="arabicPeriod"/>
              <a:defRPr/>
            </a:pPr>
            <a:r>
              <a:rPr lang="en-US" sz="900" dirty="0"/>
              <a:t>Medicare Revised Guidelines for CPAP Therapy in the home </a:t>
            </a:r>
          </a:p>
          <a:p>
            <a:pPr marL="228600" indent="-228600">
              <a:buFontTx/>
              <a:buAutoNum type="arabicPeriod"/>
              <a:defRPr/>
            </a:pPr>
            <a:r>
              <a:rPr lang="en-US" sz="900" dirty="0" err="1">
                <a:cs typeface="Raleway"/>
                <a:sym typeface="Ubuntu"/>
              </a:rPr>
              <a:t>Kribbs</a:t>
            </a:r>
            <a:r>
              <a:rPr lang="en-US" sz="900" dirty="0">
                <a:cs typeface="Raleway"/>
                <a:sym typeface="Ubuntu"/>
              </a:rPr>
              <a:t> NB, Pack AI, Kline LR, Smith PL, Schwartz AR, Schubert NM, Redline S, Henry JN, Getsy JE, Dinges DF. Objective measurement of patterns of nasal CPAP use by patients with obstructive sleep apnea. Am. Rev. Respir. Dis. 1993; 147: 887–95.</a:t>
            </a:r>
          </a:p>
          <a:p>
            <a:pPr marL="228600" indent="-228600">
              <a:buFontTx/>
              <a:buAutoNum type="arabicPeriod"/>
              <a:defRPr/>
            </a:pPr>
            <a:r>
              <a:rPr lang="en-US" sz="900" dirty="0"/>
              <a:t> </a:t>
            </a:r>
            <a:r>
              <a:rPr lang="en-US" sz="900" dirty="0">
                <a:cs typeface="Raleway"/>
                <a:sym typeface="Ubuntu"/>
              </a:rPr>
              <a:t>Sawyer AM, Gooneratne NS, Marcus CL, Ofer D, Richards KC, Weaver TE. A systematic review of CPAP adherence across age groups: clinical and empiric insights for developing CPAP adherence interventions. Sleep Med. Rev. 2011; 15: 343–56</a:t>
            </a:r>
          </a:p>
          <a:p>
            <a:pPr marL="228600" indent="-228600">
              <a:buFontTx/>
              <a:buAutoNum type="arabicPeriod"/>
              <a:defRPr/>
            </a:pPr>
            <a:r>
              <a:rPr lang="en-US" sz="900" dirty="0">
                <a:cs typeface="Raleway"/>
                <a:sym typeface="Ubuntu"/>
              </a:rPr>
              <a:t>Weaver TE, </a:t>
            </a:r>
            <a:r>
              <a:rPr lang="en-US" sz="900" dirty="0" err="1">
                <a:cs typeface="Raleway"/>
                <a:sym typeface="Ubuntu"/>
              </a:rPr>
              <a:t>Grunstein</a:t>
            </a:r>
            <a:r>
              <a:rPr lang="en-US" sz="900" dirty="0">
                <a:cs typeface="Raleway"/>
                <a:sym typeface="Ubuntu"/>
              </a:rPr>
              <a:t> RR. Adherence to continuous positive airway pressure therapy: the challenge to effective treatment. Proc. Am. </a:t>
            </a:r>
            <a:r>
              <a:rPr lang="en-US" sz="900" dirty="0" err="1">
                <a:cs typeface="Raleway"/>
                <a:sym typeface="Ubuntu"/>
              </a:rPr>
              <a:t>Thorac</a:t>
            </a:r>
            <a:r>
              <a:rPr lang="en-US" sz="900" dirty="0">
                <a:cs typeface="Raleway"/>
                <a:sym typeface="Ubuntu"/>
              </a:rPr>
              <a:t>. Soc. 2008; 5: 173–8</a:t>
            </a:r>
          </a:p>
          <a:p>
            <a:pPr marL="228600" indent="-228600">
              <a:buFontTx/>
              <a:buAutoNum type="arabicPeriod"/>
              <a:defRPr/>
            </a:pPr>
            <a:r>
              <a:rPr lang="en" sz="900" dirty="0" err="1">
                <a:cs typeface="Raleway"/>
                <a:sym typeface="Ubuntu"/>
              </a:rPr>
              <a:t>Hoffstein</a:t>
            </a:r>
            <a:r>
              <a:rPr lang="en" sz="900" dirty="0">
                <a:cs typeface="Raleway"/>
                <a:sym typeface="Ubuntu"/>
              </a:rPr>
              <a:t>, V, Review of oral appliances for treatment of sleep-disordered breathing. Sleep Breath 2007; 11(1): 1-22</a:t>
            </a:r>
            <a:r>
              <a:rPr lang="en-US" sz="900" dirty="0">
                <a:cs typeface="Raleway"/>
                <a:sym typeface="Ubuntu"/>
              </a:rPr>
              <a:t> </a:t>
            </a:r>
          </a:p>
          <a:p>
            <a:pPr marL="228600" indent="-228600">
              <a:buFontTx/>
              <a:buAutoNum type="arabicPeriod"/>
              <a:defRPr/>
            </a:pPr>
            <a:r>
              <a:rPr lang="en-US" sz="900" dirty="0">
                <a:cs typeface="Raleway"/>
                <a:sym typeface="Ubuntu"/>
              </a:rPr>
              <a:t>Inspire Medical 3028 – System Implant Manual</a:t>
            </a:r>
          </a:p>
          <a:p>
            <a:pPr marL="228600" indent="-228600">
              <a:buFontTx/>
              <a:buAutoNum type="arabicPeriod"/>
              <a:defRPr/>
            </a:pPr>
            <a:r>
              <a:rPr lang="en-GB" sz="900" dirty="0"/>
              <a:t>Shah, Janki, et al; American Journal of Otolaryngology (2018). </a:t>
            </a:r>
            <a:r>
              <a:rPr lang="en-GB" sz="900" dirty="0" err="1"/>
              <a:t>Uvulopalatopharyngoplastyvs</a:t>
            </a:r>
            <a:r>
              <a:rPr lang="en-GB" sz="900" dirty="0"/>
              <a:t> CN XII stimulation for treatment of obstructive sleep </a:t>
            </a:r>
            <a:r>
              <a:rPr lang="en-GB" sz="900" dirty="0" err="1"/>
              <a:t>apnea</a:t>
            </a:r>
            <a:r>
              <a:rPr lang="en-GB" sz="900" dirty="0"/>
              <a:t>: A single institution experience</a:t>
            </a:r>
          </a:p>
        </p:txBody>
      </p:sp>
    </p:spTree>
    <p:extLst>
      <p:ext uri="{BB962C8B-B14F-4D97-AF65-F5344CB8AC3E}">
        <p14:creationId xmlns:p14="http://schemas.microsoft.com/office/powerpoint/2010/main" val="82808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000"/>
              <a:t>Forward-Looking Statements</a:t>
            </a:r>
          </a:p>
        </p:txBody>
      </p:sp>
      <p:sp>
        <p:nvSpPr>
          <p:cNvPr id="3" name="Content Placeholder 2"/>
          <p:cNvSpPr>
            <a:spLocks noGrp="1"/>
          </p:cNvSpPr>
          <p:nvPr>
            <p:ph idx="1"/>
          </p:nvPr>
        </p:nvSpPr>
        <p:spPr>
          <a:xfrm>
            <a:off x="407988" y="1135720"/>
            <a:ext cx="11376024" cy="4542495"/>
          </a:xfrm>
        </p:spPr>
        <p:txBody>
          <a:bodyPr anchor="ctr">
            <a:noAutofit/>
          </a:bodyPr>
          <a:lstStyle/>
          <a:p>
            <a:pPr marL="0" indent="0" algn="just">
              <a:buNone/>
            </a:pPr>
            <a:r>
              <a:rPr lang="en-US" sz="1000"/>
              <a:t>Please read the following before continuing. This presentation has been prepared by the management of Nyxoah SA (“we,” “us” or the "Company"). It does not constitute or form part of, and should not be construed as, an offer, solicitation or invitation to subscribe for, underwrite or otherwise acquire, any securities of the Company or any member of its group nor should it or any part of it form the basis of, or be relied on in connection with, any contract to purchase or subscribe for any securities of the Company or any member of its group, nor shall it or any part of it form the basis of or be relied on in connection with any contract or commitment whatsoever. It is not a prospectus or offering memorandum. </a:t>
            </a:r>
          </a:p>
          <a:p>
            <a:pPr marL="0" indent="0" algn="just">
              <a:buNone/>
            </a:pPr>
            <a:r>
              <a:rPr lang="en-US" sz="1000"/>
              <a:t>The information included in this presentation has been provided to you solely for your information and background, speaks as of the date delivered or presented to you by the Company, and is subject to updating, completion, revision and amendment and such information may change materially from time to time. No person is under any obligation to update or keep current the information contained in this presentation and any opinions expressed in relation thereto are subject to change without notice. No representation or warranty, express or implied, is made as to the fairness, accuracy, reasonableness or completeness of the information contained herein. Neither the Company nor any other person accepts any liability for any loss howsoever arising, directly or indirectly, from this presentation or its contents.</a:t>
            </a:r>
          </a:p>
          <a:p>
            <a:pPr marL="0" indent="0" algn="just">
              <a:buNone/>
            </a:pPr>
            <a:r>
              <a:rPr lang="en-US" sz="1000"/>
              <a:t>This presentation include statements that are, or may be deemed to be, "forward-looking statements“ within the meaning of The Private Securities Litigation Reform Act of 1995, as amended. In some cases, forward-looking statements can be identified by the use of forward-looking terminology, including the words "believes," "estimates," "anticipates," "expects," "intends," "may," "will,“ "plans," "continue," "ongoing," "potential," "predict," "project," "target," "seek" or "should" or, in each case, their negative or other variations or comparable terminology or by discussions of strategies, plans, objectives, targets, goals, future events or intentions. Forward-looking statements include statements regarding the Company's intentions, beliefs or current expectations concerning, among other things, the Company's results, condition, performance, prospects, growth, strategies and the industry in which the Company operates. By their nature, forward-looking statements involve known and unknown risks and are subject to uncertainties and assumptions. New risks can emerge from time to time, and it is not possible for the Company to predict all such risks. The Company cannot assess the impact of all such risks and uncertainties on its business or the extent to which any risks or uncertainties, or combination of risks or uncertainties  and other factors, may cause the Company's actual results, condition, performance, prospects, growth or opportunities, as well as those of the markets it serves or intends to serve, to differ materially from those contained, expressed or suggested in any forward-looking statements in this presentation. Forward-looking statements are not guarantees of future performance. Even if the Company's results, condition, and growth and the development of the industry in which the Company operates are consistent with the forward-looking statements contained in this presentation, those results or developments may not be indicative of results or developments in future periods. Given these risks and uncertainties, the reader should not rely on forward-looking statements as a prediction of actual results. The Company and each of its directors, officers and employees expressly disclaim any obligation or undertaking to review, update or release any update of or revisions to any forward-looking statements in this presentation or any change in the Company's expectations or any change in events, conditions or circumstances on which these forward-looking statements are based, except as required by applicable law or regulation. More detailed information about the risks and uncertainties affecting the Company is contained in filings the Company has made and may make with the U.S. Securities and Exchange Commission in the future or in documents that the Company has published or may publish on its website. </a:t>
            </a:r>
          </a:p>
          <a:p>
            <a:pPr marL="0" indent="0" algn="just">
              <a:buNone/>
            </a:pPr>
            <a:r>
              <a:rPr lang="en-US" sz="1000"/>
              <a:t>This document and any materials distributed in connection with this document are not directed to, or intended for distribution to or use by, any person or entity that is a citizen or resident or located in any locality, state, country or other jurisdiction where such distribution, publication, availability or use would be contrary to law or regulation or which would require any registration or licensing within such jurisdiction. The distribution of this document in certain jurisdictions may be restricted by law and persons into whose possession this document comes should inform themselves about and observe any such restrictions. The Company cannot be held liable should these restrictions be breached by any person.</a:t>
            </a:r>
          </a:p>
          <a:p>
            <a:pPr marL="0" indent="0" algn="just">
              <a:buNone/>
            </a:pPr>
            <a:r>
              <a:rPr lang="en-US" sz="1000"/>
              <a:t>This presentation shall not constitute an offer to sell or the solicitation of an offer to buy, nor shall there be any sale of these securities in any state or other jurisdiction in which such offer, solicitation or sale would be unlawful prior to registration or qualification under the securities laws of any such state or other jurisdiction.</a:t>
            </a:r>
            <a:endParaRPr lang="en-US" sz="1000" dirty="0"/>
          </a:p>
        </p:txBody>
      </p:sp>
      <p:sp>
        <p:nvSpPr>
          <p:cNvPr id="5" name="Slide Number Placeholder 4"/>
          <p:cNvSpPr>
            <a:spLocks noGrp="1"/>
          </p:cNvSpPr>
          <p:nvPr>
            <p:ph type="sldNum" sz="quarter" idx="12"/>
          </p:nvPr>
        </p:nvSpPr>
        <p:spPr/>
        <p:txBody>
          <a:bodyPr/>
          <a:lstStyle/>
          <a:p>
            <a:fld id="{DF2CA987-E86B-4C06-912F-BC68CE814A98}" type="slidenum">
              <a:rPr lang="en-GB" smtClean="0"/>
              <a:t>2</a:t>
            </a:fld>
            <a:endParaRPr lang="en-GB"/>
          </a:p>
        </p:txBody>
      </p:sp>
    </p:spTree>
    <p:extLst>
      <p:ext uri="{BB962C8B-B14F-4D97-AF65-F5344CB8AC3E}">
        <p14:creationId xmlns:p14="http://schemas.microsoft.com/office/powerpoint/2010/main" val="413999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5FA80-BED4-2503-3FA1-BE322FAE9091}"/>
              </a:ext>
            </a:extLst>
          </p:cNvPr>
          <p:cNvSpPr>
            <a:spLocks noGrp="1"/>
          </p:cNvSpPr>
          <p:nvPr>
            <p:ph type="sldNum" sz="quarter" idx="12"/>
          </p:nvPr>
        </p:nvSpPr>
        <p:spPr/>
        <p:txBody>
          <a:bodyPr/>
          <a:lstStyle/>
          <a:p>
            <a:fld id="{DF2CA987-E86B-4C06-912F-BC68CE814A98}" type="slidenum">
              <a:rPr lang="en-GB" smtClean="0"/>
              <a:pPr/>
              <a:t>3</a:t>
            </a:fld>
            <a:endParaRPr lang="en-GB" dirty="0"/>
          </a:p>
        </p:txBody>
      </p:sp>
      <p:sp>
        <p:nvSpPr>
          <p:cNvPr id="5" name="Title 4">
            <a:extLst>
              <a:ext uri="{FF2B5EF4-FFF2-40B4-BE49-F238E27FC236}">
                <a16:creationId xmlns:a16="http://schemas.microsoft.com/office/drawing/2014/main" id="{4AD506CF-8627-2673-E75D-161FCBAEA385}"/>
              </a:ext>
            </a:extLst>
          </p:cNvPr>
          <p:cNvSpPr>
            <a:spLocks noGrp="1"/>
          </p:cNvSpPr>
          <p:nvPr>
            <p:ph type="title"/>
          </p:nvPr>
        </p:nvSpPr>
        <p:spPr/>
        <p:txBody>
          <a:bodyPr/>
          <a:lstStyle/>
          <a:p>
            <a:r>
              <a:rPr lang="en-US" dirty="0"/>
              <a:t>Seasoned Management Team</a:t>
            </a:r>
          </a:p>
        </p:txBody>
      </p:sp>
      <p:sp>
        <p:nvSpPr>
          <p:cNvPr id="8" name="Tijdelijke aanduiding voor inhoud 4">
            <a:extLst>
              <a:ext uri="{FF2B5EF4-FFF2-40B4-BE49-F238E27FC236}">
                <a16:creationId xmlns:a16="http://schemas.microsoft.com/office/drawing/2014/main" id="{A57248C2-D8E5-7763-0A5B-BA3ED589A86F}"/>
              </a:ext>
            </a:extLst>
          </p:cNvPr>
          <p:cNvSpPr txBox="1">
            <a:spLocks/>
          </p:cNvSpPr>
          <p:nvPr/>
        </p:nvSpPr>
        <p:spPr>
          <a:xfrm>
            <a:off x="407988" y="1951296"/>
            <a:ext cx="2153688"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kern="0" dirty="0">
                <a:solidFill>
                  <a:schemeClr val="tx2"/>
                </a:solidFill>
              </a:rPr>
              <a:t>Olivier </a:t>
            </a:r>
            <a:r>
              <a:rPr lang="en-GB" sz="1800" b="1" kern="0" dirty="0" err="1">
                <a:solidFill>
                  <a:schemeClr val="tx2"/>
                </a:solidFill>
              </a:rPr>
              <a:t>Taelman</a:t>
            </a:r>
            <a:br>
              <a:rPr lang="en-GB" sz="1800" kern="0" dirty="0">
                <a:solidFill>
                  <a:schemeClr val="bg2"/>
                </a:solidFill>
              </a:rPr>
            </a:br>
            <a:r>
              <a:rPr lang="en-GB" sz="1400" b="1" kern="0" dirty="0">
                <a:solidFill>
                  <a:schemeClr val="bg2"/>
                </a:solidFill>
                <a:cs typeface="Calibri" panose="020F0502020204030204" pitchFamily="34" charset="0"/>
              </a:rPr>
              <a:t>Chief Executive Officer</a:t>
            </a:r>
            <a:endParaRPr lang="en-GB" sz="1800" b="1" kern="0" dirty="0">
              <a:solidFill>
                <a:schemeClr val="bg2"/>
              </a:solidFill>
            </a:endParaRPr>
          </a:p>
        </p:txBody>
      </p:sp>
      <p:sp>
        <p:nvSpPr>
          <p:cNvPr id="10" name="Tijdelijke aanduiding voor inhoud 4">
            <a:extLst>
              <a:ext uri="{FF2B5EF4-FFF2-40B4-BE49-F238E27FC236}">
                <a16:creationId xmlns:a16="http://schemas.microsoft.com/office/drawing/2014/main" id="{C390E886-82E3-CB0D-AD4B-A40221EB3D26}"/>
              </a:ext>
            </a:extLst>
          </p:cNvPr>
          <p:cNvSpPr txBox="1">
            <a:spLocks/>
          </p:cNvSpPr>
          <p:nvPr/>
        </p:nvSpPr>
        <p:spPr>
          <a:xfrm>
            <a:off x="2213627" y="1119465"/>
            <a:ext cx="3459557" cy="2309536"/>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400"/>
              </a:spcBef>
              <a:buClr>
                <a:schemeClr val="tx2"/>
              </a:buClr>
              <a:buSzPct val="125000"/>
            </a:pPr>
            <a:r>
              <a:rPr lang="en-US" sz="1200" dirty="0"/>
              <a:t>Experienced Medtech leader, appointed CEO of Nyxoah in 2019. </a:t>
            </a:r>
            <a:endParaRPr lang="en-BE" altLang="en-BE" sz="1200" dirty="0">
              <a:latin typeface="museo-sans"/>
            </a:endParaRPr>
          </a:p>
          <a:p>
            <a:pPr algn="just">
              <a:lnSpc>
                <a:spcPct val="100000"/>
              </a:lnSpc>
              <a:spcBef>
                <a:spcPts val="400"/>
              </a:spcBef>
              <a:buClr>
                <a:schemeClr val="tx2"/>
              </a:buClr>
              <a:buSzPct val="125000"/>
            </a:pPr>
            <a:r>
              <a:rPr lang="en-BE" altLang="en-BE" sz="1200" dirty="0">
                <a:latin typeface="museo-sans"/>
              </a:rPr>
              <a:t>25 years of Pharma and Medtech experience with leadership roles at Medtronic, Stryker, Nevro and Eli Lilly </a:t>
            </a:r>
          </a:p>
          <a:p>
            <a:pPr algn="just">
              <a:lnSpc>
                <a:spcPct val="100000"/>
              </a:lnSpc>
              <a:spcBef>
                <a:spcPts val="400"/>
              </a:spcBef>
              <a:buClr>
                <a:schemeClr val="tx2"/>
              </a:buClr>
              <a:buSzPct val="125000"/>
            </a:pPr>
            <a:r>
              <a:rPr lang="en-BE" altLang="en-BE" sz="1200" dirty="0">
                <a:latin typeface="museo-sans"/>
              </a:rPr>
              <a:t>Transformed NYXH from a pioneering private MedTech company into a global public company, through 2 successful IPOs on Nasdaq and Euronext Brussels</a:t>
            </a:r>
          </a:p>
          <a:p>
            <a:pPr algn="just">
              <a:lnSpc>
                <a:spcPct val="100000"/>
              </a:lnSpc>
              <a:spcBef>
                <a:spcPts val="400"/>
              </a:spcBef>
              <a:buClr>
                <a:schemeClr val="tx2"/>
              </a:buClr>
              <a:buSzPct val="125000"/>
            </a:pPr>
            <a:r>
              <a:rPr lang="en-BE" altLang="en-BE" sz="1200" dirty="0">
                <a:latin typeface="museo-sans"/>
              </a:rPr>
              <a:t>Led Genio® to FDA PMA approval in August 2025</a:t>
            </a:r>
            <a:endParaRPr lang="en-US" sz="1200" dirty="0">
              <a:cs typeface="Calibri"/>
            </a:endParaRPr>
          </a:p>
        </p:txBody>
      </p:sp>
      <p:sp>
        <p:nvSpPr>
          <p:cNvPr id="11" name="Tijdelijke aanduiding voor inhoud 4">
            <a:extLst>
              <a:ext uri="{FF2B5EF4-FFF2-40B4-BE49-F238E27FC236}">
                <a16:creationId xmlns:a16="http://schemas.microsoft.com/office/drawing/2014/main" id="{8CCABBDB-B557-9A43-A92F-C38764975548}"/>
              </a:ext>
            </a:extLst>
          </p:cNvPr>
          <p:cNvSpPr txBox="1">
            <a:spLocks/>
          </p:cNvSpPr>
          <p:nvPr/>
        </p:nvSpPr>
        <p:spPr>
          <a:xfrm>
            <a:off x="407988" y="4548442"/>
            <a:ext cx="2422300"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l-BE" sz="1800" b="1" dirty="0">
                <a:solidFill>
                  <a:schemeClr val="tx2"/>
                </a:solidFill>
              </a:rPr>
              <a:t>John Landry</a:t>
            </a:r>
          </a:p>
          <a:p>
            <a:pPr marL="0" indent="0">
              <a:spcBef>
                <a:spcPts val="0"/>
              </a:spcBef>
              <a:buNone/>
            </a:pPr>
            <a:r>
              <a:rPr lang="en-GB" sz="1400" b="1" kern="0" dirty="0">
                <a:solidFill>
                  <a:schemeClr val="bg2"/>
                </a:solidFill>
                <a:cs typeface="Calibri" panose="020F0502020204030204" pitchFamily="34" charset="0"/>
              </a:rPr>
              <a:t>Chief Financial Officer</a:t>
            </a:r>
            <a:endParaRPr lang="en-GB" sz="1800" b="1" kern="0" dirty="0">
              <a:solidFill>
                <a:schemeClr val="bg2"/>
              </a:solidFill>
            </a:endParaRPr>
          </a:p>
        </p:txBody>
      </p:sp>
      <p:sp>
        <p:nvSpPr>
          <p:cNvPr id="12" name="Tijdelijke aanduiding voor inhoud 4">
            <a:extLst>
              <a:ext uri="{FF2B5EF4-FFF2-40B4-BE49-F238E27FC236}">
                <a16:creationId xmlns:a16="http://schemas.microsoft.com/office/drawing/2014/main" id="{4AACF366-742D-B3D7-72A4-C8850CDD90BE}"/>
              </a:ext>
            </a:extLst>
          </p:cNvPr>
          <p:cNvSpPr txBox="1">
            <a:spLocks/>
          </p:cNvSpPr>
          <p:nvPr/>
        </p:nvSpPr>
        <p:spPr>
          <a:xfrm>
            <a:off x="2213627" y="3713677"/>
            <a:ext cx="3459556" cy="2152828"/>
          </a:xfrm>
          <a:prstGeom prst="rect">
            <a:avLst/>
          </a:prstGeom>
          <a:ln>
            <a:noFill/>
          </a:ln>
        </p:spPr>
        <p:txBody>
          <a:bodyPr vert="horz" lIns="0" tIns="0" rIns="0" bIns="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400"/>
              </a:spcBef>
              <a:buClr>
                <a:schemeClr val="tx2"/>
              </a:buClr>
              <a:buSzPct val="125000"/>
            </a:pPr>
            <a:r>
              <a:rPr lang="en-US" sz="1200" dirty="0">
                <a:effectLst/>
                <a:latin typeface="Calibri" panose="020F0502020204030204" pitchFamily="34" charset="0"/>
                <a:ea typeface="Calibri" panose="020F0502020204030204" pitchFamily="34" charset="0"/>
                <a:cs typeface="Arial" panose="020B0604020202020204" pitchFamily="34" charset="0"/>
              </a:rPr>
              <a:t>20 years of financial leadership experience in the healthcare and </a:t>
            </a:r>
            <a:r>
              <a:rPr lang="en-US" sz="1200" dirty="0" err="1">
                <a:effectLst/>
                <a:latin typeface="Calibri" panose="020F0502020204030204" pitchFamily="34" charset="0"/>
                <a:ea typeface="Calibri" panose="020F0502020204030204" pitchFamily="34" charset="0"/>
                <a:cs typeface="Arial" panose="020B0604020202020204" pitchFamily="34" charset="0"/>
              </a:rPr>
              <a:t>medtech</a:t>
            </a:r>
            <a:r>
              <a:rPr lang="en-US" sz="1200" dirty="0">
                <a:effectLst/>
                <a:latin typeface="Calibri" panose="020F0502020204030204" pitchFamily="34" charset="0"/>
                <a:ea typeface="Calibri" panose="020F0502020204030204" pitchFamily="34" charset="0"/>
                <a:cs typeface="Arial" panose="020B0604020202020204" pitchFamily="34" charset="0"/>
              </a:rPr>
              <a:t> sectors</a:t>
            </a:r>
          </a:p>
          <a:p>
            <a:pPr algn="just">
              <a:lnSpc>
                <a:spcPct val="107000"/>
              </a:lnSpc>
              <a:spcBef>
                <a:spcPts val="400"/>
              </a:spcBef>
              <a:buClr>
                <a:schemeClr val="tx2"/>
              </a:buClr>
              <a:buSzPct val="125000"/>
            </a:pPr>
            <a:r>
              <a:rPr lang="en-US" sz="1200" dirty="0">
                <a:effectLst/>
                <a:latin typeface="Calibri" panose="020F0502020204030204" pitchFamily="34" charset="0"/>
                <a:ea typeface="Calibri" panose="020F0502020204030204" pitchFamily="34" charset="0"/>
                <a:cs typeface="Arial" panose="020B0604020202020204" pitchFamily="34" charset="0"/>
              </a:rPr>
              <a:t>Proven track record of driving growth and operational efficiency in public and private companies</a:t>
            </a:r>
          </a:p>
          <a:p>
            <a:pPr algn="just">
              <a:lnSpc>
                <a:spcPct val="107000"/>
              </a:lnSpc>
              <a:spcBef>
                <a:spcPts val="400"/>
              </a:spcBef>
              <a:buClr>
                <a:schemeClr val="tx2"/>
              </a:buClr>
              <a:buSzPct val="125000"/>
            </a:pPr>
            <a:r>
              <a:rPr lang="en-US" sz="1200" dirty="0">
                <a:effectLst/>
                <a:latin typeface="Calibri" panose="020F0502020204030204" pitchFamily="34" charset="0"/>
                <a:ea typeface="Calibri" panose="020F0502020204030204" pitchFamily="34" charset="0"/>
                <a:cs typeface="Arial" panose="020B0604020202020204" pitchFamily="34" charset="0"/>
              </a:rPr>
              <a:t>Expert in executing financial strategies that support significant revenue growth and market share expansion in the U.S. market</a:t>
            </a:r>
            <a:endParaRPr lang="en-BE"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D715FD-0EED-C8D8-02FA-09DA4F0943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988" y="1135720"/>
            <a:ext cx="996338" cy="990810"/>
          </a:xfrm>
          <a:prstGeom prst="rect">
            <a:avLst/>
          </a:prstGeom>
        </p:spPr>
      </p:pic>
      <p:pic>
        <p:nvPicPr>
          <p:cNvPr id="20" name="Picture 19">
            <a:extLst>
              <a:ext uri="{FF2B5EF4-FFF2-40B4-BE49-F238E27FC236}">
                <a16:creationId xmlns:a16="http://schemas.microsoft.com/office/drawing/2014/main" id="{39C10228-3CCA-F799-714A-85AD63320837}"/>
              </a:ext>
            </a:extLst>
          </p:cNvPr>
          <p:cNvPicPr>
            <a:picLocks noChangeAspect="1"/>
          </p:cNvPicPr>
          <p:nvPr/>
        </p:nvPicPr>
        <p:blipFill>
          <a:blip r:embed="rId3"/>
          <a:srcRect l="9275" r="5402"/>
          <a:stretch>
            <a:fillRect/>
          </a:stretch>
        </p:blipFill>
        <p:spPr>
          <a:xfrm>
            <a:off x="407988" y="3713677"/>
            <a:ext cx="923222" cy="971620"/>
          </a:xfrm>
          <a:prstGeom prst="rect">
            <a:avLst/>
          </a:prstGeom>
        </p:spPr>
      </p:pic>
      <p:grpSp>
        <p:nvGrpSpPr>
          <p:cNvPr id="42" name="Group 41">
            <a:extLst>
              <a:ext uri="{FF2B5EF4-FFF2-40B4-BE49-F238E27FC236}">
                <a16:creationId xmlns:a16="http://schemas.microsoft.com/office/drawing/2014/main" id="{5760CC1B-A0FE-49AC-396C-F9B0E28AC08E}"/>
              </a:ext>
            </a:extLst>
          </p:cNvPr>
          <p:cNvGrpSpPr/>
          <p:nvPr/>
        </p:nvGrpSpPr>
        <p:grpSpPr>
          <a:xfrm>
            <a:off x="7912528" y="630307"/>
            <a:ext cx="2148604" cy="5457764"/>
            <a:chOff x="7912528" y="627148"/>
            <a:chExt cx="2148604" cy="5457764"/>
          </a:xfrm>
        </p:grpSpPr>
        <p:pic>
          <p:nvPicPr>
            <p:cNvPr id="6" name="Picture 5" descr="A person with blonde hair wearing a suit&#10;&#10;AI-generated content may be incorrect.">
              <a:extLst>
                <a:ext uri="{FF2B5EF4-FFF2-40B4-BE49-F238E27FC236}">
                  <a16:creationId xmlns:a16="http://schemas.microsoft.com/office/drawing/2014/main" id="{20BB8EE6-19AA-6942-0012-824831021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9" y="2505748"/>
              <a:ext cx="1078326" cy="972000"/>
            </a:xfrm>
            <a:prstGeom prst="rect">
              <a:avLst/>
            </a:prstGeom>
          </p:spPr>
        </p:pic>
        <p:pic>
          <p:nvPicPr>
            <p:cNvPr id="30" name="Picture 29" descr="A person smiling in a green dress&#10;&#10;AI-generated content may be incorrect.">
              <a:extLst>
                <a:ext uri="{FF2B5EF4-FFF2-40B4-BE49-F238E27FC236}">
                  <a16:creationId xmlns:a16="http://schemas.microsoft.com/office/drawing/2014/main" id="{29574A8B-367A-4F01-B762-EC87AD3BACE4}"/>
                </a:ext>
              </a:extLst>
            </p:cNvPr>
            <p:cNvPicPr>
              <a:picLocks noChangeAspect="1"/>
            </p:cNvPicPr>
            <p:nvPr/>
          </p:nvPicPr>
          <p:blipFill>
            <a:blip r:embed="rId5">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0"/>
                      </a14:imgEffect>
                      <a14:imgEffect>
                        <a14:brightnessContrast bright="24000"/>
                      </a14:imgEffect>
                    </a14:imgLayer>
                  </a14:imgProps>
                </a:ext>
                <a:ext uri="{28A0092B-C50C-407E-A947-70E740481C1C}">
                  <a14:useLocalDpi xmlns:a14="http://schemas.microsoft.com/office/drawing/2010/main" val="0"/>
                </a:ext>
              </a:extLst>
            </a:blip>
            <a:srcRect l="6512" t="2777" r="7219" b="1"/>
            <a:stretch>
              <a:fillRect/>
            </a:stretch>
          </p:blipFill>
          <p:spPr>
            <a:xfrm>
              <a:off x="8579245" y="4367122"/>
              <a:ext cx="939799" cy="959958"/>
            </a:xfrm>
            <a:prstGeom prst="rect">
              <a:avLst/>
            </a:prstGeom>
          </p:spPr>
        </p:pic>
        <p:pic>
          <p:nvPicPr>
            <p:cNvPr id="17" name="Picture 16" descr="A close-up of a person's face&#10;&#10;AI-generated content may be incorrect.">
              <a:extLst>
                <a:ext uri="{FF2B5EF4-FFF2-40B4-BE49-F238E27FC236}">
                  <a16:creationId xmlns:a16="http://schemas.microsoft.com/office/drawing/2014/main" id="{F68D6DC7-F7FE-7B56-9892-77BC25D936CC}"/>
                </a:ext>
              </a:extLst>
            </p:cNvPr>
            <p:cNvPicPr>
              <a:picLocks noChangeAspect="1"/>
            </p:cNvPicPr>
            <p:nvPr/>
          </p:nvPicPr>
          <p:blipFill>
            <a:blip r:embed="rId7">
              <a:extLst>
                <a:ext uri="{28A0092B-C50C-407E-A947-70E740481C1C}">
                  <a14:useLocalDpi xmlns:a14="http://schemas.microsoft.com/office/drawing/2010/main" val="0"/>
                </a:ext>
              </a:extLst>
            </a:blip>
            <a:srcRect l="8770"/>
            <a:stretch>
              <a:fillRect/>
            </a:stretch>
          </p:blipFill>
          <p:spPr>
            <a:xfrm>
              <a:off x="8564584" y="627148"/>
              <a:ext cx="1017576" cy="972000"/>
            </a:xfrm>
            <a:prstGeom prst="rect">
              <a:avLst/>
            </a:prstGeom>
          </p:spPr>
        </p:pic>
        <p:sp>
          <p:nvSpPr>
            <p:cNvPr id="32" name="Tijdelijke aanduiding voor inhoud 4">
              <a:extLst>
                <a:ext uri="{FF2B5EF4-FFF2-40B4-BE49-F238E27FC236}">
                  <a16:creationId xmlns:a16="http://schemas.microsoft.com/office/drawing/2014/main" id="{51AD0A5B-B964-09AE-5E34-B67C2D437DE6}"/>
                </a:ext>
              </a:extLst>
            </p:cNvPr>
            <p:cNvSpPr txBox="1">
              <a:spLocks/>
            </p:cNvSpPr>
            <p:nvPr/>
          </p:nvSpPr>
          <p:spPr>
            <a:xfrm>
              <a:off x="7991851" y="1543508"/>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Dr. Mau Boon</a:t>
              </a:r>
              <a:br>
                <a:rPr lang="en-GB" sz="1400" kern="0" dirty="0">
                  <a:solidFill>
                    <a:schemeClr val="bg2"/>
                  </a:solidFill>
                </a:rPr>
              </a:br>
              <a:r>
                <a:rPr lang="en-GB" sz="1200" b="1" kern="0" dirty="0">
                  <a:solidFill>
                    <a:schemeClr val="bg2"/>
                  </a:solidFill>
                  <a:cs typeface="Calibri" panose="020F0502020204030204" pitchFamily="34" charset="0"/>
                </a:rPr>
                <a:t>Chief Medical Officer</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050" kern="0" dirty="0">
                  <a:solidFill>
                    <a:schemeClr val="tx2"/>
                  </a:solidFill>
                  <a:cs typeface="Calibri" panose="020F0502020204030204" pitchFamily="34" charset="0"/>
                </a:rPr>
                <a:t>– Thomas Jefferson University –</a:t>
              </a:r>
            </a:p>
          </p:txBody>
        </p:sp>
        <p:sp>
          <p:nvSpPr>
            <p:cNvPr id="29" name="Tijdelijke aanduiding voor inhoud 4">
              <a:extLst>
                <a:ext uri="{FF2B5EF4-FFF2-40B4-BE49-F238E27FC236}">
                  <a16:creationId xmlns:a16="http://schemas.microsoft.com/office/drawing/2014/main" id="{8B109CA7-AC4E-BD44-B813-387FA06C0A77}"/>
                </a:ext>
              </a:extLst>
            </p:cNvPr>
            <p:cNvSpPr txBox="1">
              <a:spLocks/>
            </p:cNvSpPr>
            <p:nvPr/>
          </p:nvSpPr>
          <p:spPr>
            <a:xfrm>
              <a:off x="7980398" y="3373615"/>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Maggie McGowan</a:t>
              </a:r>
              <a:br>
                <a:rPr lang="en-GB" sz="1400" kern="0" dirty="0">
                  <a:solidFill>
                    <a:schemeClr val="bg2"/>
                  </a:solidFill>
                </a:rPr>
              </a:br>
              <a:r>
                <a:rPr lang="en-GB" sz="1200" b="1" kern="0" dirty="0">
                  <a:solidFill>
                    <a:schemeClr val="bg2"/>
                  </a:solidFill>
                  <a:cs typeface="Calibri" panose="020F0502020204030204" pitchFamily="34" charset="0"/>
                </a:rPr>
                <a:t>Chief HR Officer</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050" kern="0" dirty="0">
                  <a:solidFill>
                    <a:schemeClr val="tx2"/>
                  </a:solidFill>
                  <a:cs typeface="Calibri" panose="020F0502020204030204" pitchFamily="34" charset="0"/>
                </a:rPr>
                <a:t>–  Novartis –</a:t>
              </a:r>
            </a:p>
          </p:txBody>
        </p:sp>
        <p:sp>
          <p:nvSpPr>
            <p:cNvPr id="37" name="Tijdelijke aanduiding voor inhoud 4">
              <a:extLst>
                <a:ext uri="{FF2B5EF4-FFF2-40B4-BE49-F238E27FC236}">
                  <a16:creationId xmlns:a16="http://schemas.microsoft.com/office/drawing/2014/main" id="{37CE8731-824E-8FC5-FA58-C830B9F0AFC0}"/>
                </a:ext>
              </a:extLst>
            </p:cNvPr>
            <p:cNvSpPr txBox="1">
              <a:spLocks/>
            </p:cNvSpPr>
            <p:nvPr/>
          </p:nvSpPr>
          <p:spPr>
            <a:xfrm>
              <a:off x="7912528" y="5203722"/>
              <a:ext cx="2148604"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Geeta </a:t>
              </a:r>
              <a:r>
                <a:rPr lang="en-GB" sz="1400" b="1" kern="0" dirty="0" err="1">
                  <a:solidFill>
                    <a:schemeClr val="tx2"/>
                  </a:solidFill>
                </a:rPr>
                <a:t>Kaveti</a:t>
              </a:r>
              <a:br>
                <a:rPr lang="en-GB" sz="1400" kern="0" dirty="0">
                  <a:solidFill>
                    <a:schemeClr val="bg2"/>
                  </a:solidFill>
                </a:rPr>
              </a:br>
              <a:r>
                <a:rPr lang="en-GB" sz="1200" b="1" kern="0" dirty="0">
                  <a:solidFill>
                    <a:schemeClr val="bg2"/>
                  </a:solidFill>
                  <a:cs typeface="Calibri" panose="020F0502020204030204" pitchFamily="34" charset="0"/>
                </a:rPr>
                <a:t>Chief Compliance Officer</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050" kern="0" dirty="0">
                  <a:solidFill>
                    <a:schemeClr val="tx2"/>
                  </a:solidFill>
                  <a:cs typeface="Calibri" panose="020F0502020204030204" pitchFamily="34" charset="0"/>
                </a:rPr>
                <a:t>– Nevro, Abbott, U.S. Dept. of Health –</a:t>
              </a:r>
            </a:p>
          </p:txBody>
        </p:sp>
      </p:grpSp>
      <p:grpSp>
        <p:nvGrpSpPr>
          <p:cNvPr id="40" name="Group 39">
            <a:extLst>
              <a:ext uri="{FF2B5EF4-FFF2-40B4-BE49-F238E27FC236}">
                <a16:creationId xmlns:a16="http://schemas.microsoft.com/office/drawing/2014/main" id="{9E7C7BCD-F3E5-3902-BCAC-32727FAD5E9E}"/>
              </a:ext>
            </a:extLst>
          </p:cNvPr>
          <p:cNvGrpSpPr/>
          <p:nvPr/>
        </p:nvGrpSpPr>
        <p:grpSpPr>
          <a:xfrm>
            <a:off x="5833764" y="627148"/>
            <a:ext cx="2043787" cy="5457764"/>
            <a:chOff x="5948064" y="627148"/>
            <a:chExt cx="2043787" cy="5457764"/>
          </a:xfrm>
        </p:grpSpPr>
        <p:pic>
          <p:nvPicPr>
            <p:cNvPr id="9" name="Picture 8" descr="A close-up of a person&#10;&#10;AI-generated content may be incorrect.">
              <a:extLst>
                <a:ext uri="{FF2B5EF4-FFF2-40B4-BE49-F238E27FC236}">
                  <a16:creationId xmlns:a16="http://schemas.microsoft.com/office/drawing/2014/main" id="{47BC96FF-F21C-44E5-783D-71F7501E7F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3840" y="4443595"/>
              <a:ext cx="980679" cy="881190"/>
            </a:xfrm>
            <a:prstGeom prst="rect">
              <a:avLst/>
            </a:prstGeom>
          </p:spPr>
        </p:pic>
        <p:pic>
          <p:nvPicPr>
            <p:cNvPr id="19" name="Picture 18" descr="A person in a suit and tie&#10;&#10;AI-generated content may be incorrect.">
              <a:extLst>
                <a:ext uri="{FF2B5EF4-FFF2-40B4-BE49-F238E27FC236}">
                  <a16:creationId xmlns:a16="http://schemas.microsoft.com/office/drawing/2014/main" id="{79299AC6-F9F0-BEBE-855B-665A482CE9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1569" y="627148"/>
              <a:ext cx="1163214" cy="972000"/>
            </a:xfrm>
            <a:prstGeom prst="rect">
              <a:avLst/>
            </a:prstGeom>
          </p:spPr>
        </p:pic>
        <p:pic>
          <p:nvPicPr>
            <p:cNvPr id="26" name="Picture 25" descr="A person wearing glasses and a suit&#10;&#10;AI-generated content may be incorrect.">
              <a:extLst>
                <a:ext uri="{FF2B5EF4-FFF2-40B4-BE49-F238E27FC236}">
                  <a16:creationId xmlns:a16="http://schemas.microsoft.com/office/drawing/2014/main" id="{43625029-E19D-F412-CA53-9E7965A2EE8C}"/>
                </a:ext>
              </a:extLst>
            </p:cNvPr>
            <p:cNvPicPr>
              <a:picLocks noChangeAspect="1"/>
            </p:cNvPicPr>
            <p:nvPr/>
          </p:nvPicPr>
          <p:blipFill>
            <a:blip r:embed="rId10">
              <a:extLst>
                <a:ext uri="{28A0092B-C50C-407E-A947-70E740481C1C}">
                  <a14:useLocalDpi xmlns:a14="http://schemas.microsoft.com/office/drawing/2010/main" val="0"/>
                </a:ext>
              </a:extLst>
            </a:blip>
            <a:srcRect l="6758"/>
            <a:stretch>
              <a:fillRect/>
            </a:stretch>
          </p:blipFill>
          <p:spPr>
            <a:xfrm>
              <a:off x="6507274" y="2502660"/>
              <a:ext cx="1031805" cy="972000"/>
            </a:xfrm>
            <a:prstGeom prst="rect">
              <a:avLst/>
            </a:prstGeom>
          </p:spPr>
        </p:pic>
        <p:sp>
          <p:nvSpPr>
            <p:cNvPr id="21" name="Tijdelijke aanduiding voor inhoud 4">
              <a:extLst>
                <a:ext uri="{FF2B5EF4-FFF2-40B4-BE49-F238E27FC236}">
                  <a16:creationId xmlns:a16="http://schemas.microsoft.com/office/drawing/2014/main" id="{7905AC0F-2CB9-0FE0-F014-FC21A8951087}"/>
                </a:ext>
              </a:extLst>
            </p:cNvPr>
            <p:cNvSpPr txBox="1">
              <a:spLocks/>
            </p:cNvSpPr>
            <p:nvPr/>
          </p:nvSpPr>
          <p:spPr>
            <a:xfrm>
              <a:off x="5959517" y="1543508"/>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Scott Holstine</a:t>
              </a:r>
              <a:br>
                <a:rPr lang="en-GB" sz="1400" kern="0" dirty="0">
                  <a:solidFill>
                    <a:schemeClr val="bg2"/>
                  </a:solidFill>
                </a:rPr>
              </a:br>
              <a:r>
                <a:rPr lang="en-GB" sz="1200" b="1" kern="0" dirty="0">
                  <a:solidFill>
                    <a:schemeClr val="bg2"/>
                  </a:solidFill>
                  <a:cs typeface="Calibri" panose="020F0502020204030204" pitchFamily="34" charset="0"/>
                </a:rPr>
                <a:t>Chief Commercial Officer</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100" kern="0" dirty="0">
                  <a:solidFill>
                    <a:schemeClr val="tx2"/>
                  </a:solidFill>
                  <a:cs typeface="Calibri" panose="020F0502020204030204" pitchFamily="34" charset="0"/>
                </a:rPr>
                <a:t>– Teleflex, St. Jude Medical –</a:t>
              </a:r>
            </a:p>
          </p:txBody>
        </p:sp>
        <p:sp>
          <p:nvSpPr>
            <p:cNvPr id="35" name="Tijdelijke aanduiding voor inhoud 4">
              <a:extLst>
                <a:ext uri="{FF2B5EF4-FFF2-40B4-BE49-F238E27FC236}">
                  <a16:creationId xmlns:a16="http://schemas.microsoft.com/office/drawing/2014/main" id="{F5947D5F-9CB5-F688-3712-7B5C8364DD4C}"/>
                </a:ext>
              </a:extLst>
            </p:cNvPr>
            <p:cNvSpPr txBox="1">
              <a:spLocks/>
            </p:cNvSpPr>
            <p:nvPr/>
          </p:nvSpPr>
          <p:spPr>
            <a:xfrm>
              <a:off x="5948064" y="3373615"/>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Bruno </a:t>
              </a:r>
              <a:r>
                <a:rPr lang="en-GB" sz="1400" b="1" kern="0" dirty="0" err="1">
                  <a:solidFill>
                    <a:schemeClr val="tx2"/>
                  </a:solidFill>
                </a:rPr>
                <a:t>Onkelinx</a:t>
              </a:r>
              <a:br>
                <a:rPr lang="en-GB" sz="1400" kern="0" dirty="0">
                  <a:solidFill>
                    <a:schemeClr val="bg2"/>
                  </a:solidFill>
                </a:rPr>
              </a:br>
              <a:r>
                <a:rPr lang="en-GB" sz="1200" b="1" kern="0" dirty="0">
                  <a:solidFill>
                    <a:schemeClr val="bg2"/>
                  </a:solidFill>
                  <a:cs typeface="Calibri" panose="020F0502020204030204" pitchFamily="34" charset="0"/>
                </a:rPr>
                <a:t>Chief Technology Officer</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100" kern="0" dirty="0">
                  <a:solidFill>
                    <a:schemeClr val="tx2"/>
                  </a:solidFill>
                  <a:cs typeface="Calibri" panose="020F0502020204030204" pitchFamily="34" charset="0"/>
                </a:rPr>
                <a:t>– Cochlear –</a:t>
              </a:r>
            </a:p>
          </p:txBody>
        </p:sp>
        <p:sp>
          <p:nvSpPr>
            <p:cNvPr id="38" name="Tijdelijke aanduiding voor inhoud 4">
              <a:extLst>
                <a:ext uri="{FF2B5EF4-FFF2-40B4-BE49-F238E27FC236}">
                  <a16:creationId xmlns:a16="http://schemas.microsoft.com/office/drawing/2014/main" id="{F0F6EEA3-7479-F435-CED3-D9969B9EA1FC}"/>
                </a:ext>
              </a:extLst>
            </p:cNvPr>
            <p:cNvSpPr txBox="1">
              <a:spLocks/>
            </p:cNvSpPr>
            <p:nvPr/>
          </p:nvSpPr>
          <p:spPr>
            <a:xfrm>
              <a:off x="5970970" y="5203722"/>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An Moonen</a:t>
              </a:r>
              <a:br>
                <a:rPr lang="en-GB" sz="1400" kern="0" dirty="0">
                  <a:solidFill>
                    <a:schemeClr val="bg2"/>
                  </a:solidFill>
                </a:rPr>
              </a:br>
              <a:r>
                <a:rPr lang="en-GB" sz="1200" b="1" kern="0" dirty="0">
                  <a:solidFill>
                    <a:schemeClr val="bg2"/>
                  </a:solidFill>
                  <a:cs typeface="Calibri" panose="020F0502020204030204" pitchFamily="34" charset="0"/>
                </a:rPr>
                <a:t>General Counsel</a:t>
              </a:r>
            </a:p>
            <a:p>
              <a:pPr marL="0" indent="0" algn="ctr">
                <a:spcBef>
                  <a:spcPts val="600"/>
                </a:spcBef>
                <a:buFontTx/>
                <a:buChar char="-"/>
              </a:pPr>
              <a:r>
                <a:rPr lang="en-GB" sz="1100" kern="0" dirty="0">
                  <a:solidFill>
                    <a:schemeClr val="tx2"/>
                  </a:solidFill>
                  <a:cs typeface="Calibri" panose="020F0502020204030204" pitchFamily="34" charset="0"/>
                </a:rPr>
                <a:t>– Linklaters–</a:t>
              </a:r>
            </a:p>
          </p:txBody>
        </p:sp>
      </p:grpSp>
      <p:grpSp>
        <p:nvGrpSpPr>
          <p:cNvPr id="41" name="Group 40">
            <a:extLst>
              <a:ext uri="{FF2B5EF4-FFF2-40B4-BE49-F238E27FC236}">
                <a16:creationId xmlns:a16="http://schemas.microsoft.com/office/drawing/2014/main" id="{A357EDD8-B8C6-F21D-C147-86A13CCE7127}"/>
              </a:ext>
            </a:extLst>
          </p:cNvPr>
          <p:cNvGrpSpPr/>
          <p:nvPr/>
        </p:nvGrpSpPr>
        <p:grpSpPr>
          <a:xfrm>
            <a:off x="9978373" y="633465"/>
            <a:ext cx="2043787" cy="5451447"/>
            <a:chOff x="9978373" y="633465"/>
            <a:chExt cx="2043787" cy="5451447"/>
          </a:xfrm>
        </p:grpSpPr>
        <p:pic>
          <p:nvPicPr>
            <p:cNvPr id="15" name="Picture 14" descr="A person smiling for the camera&#10;&#10;AI-generated content may be incorrect.">
              <a:extLst>
                <a:ext uri="{FF2B5EF4-FFF2-40B4-BE49-F238E27FC236}">
                  <a16:creationId xmlns:a16="http://schemas.microsoft.com/office/drawing/2014/main" id="{BDCAD9E0-EDD5-9BA1-8CF5-ED80D5E466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26130" y="2505748"/>
              <a:ext cx="1031805" cy="972000"/>
            </a:xfrm>
            <a:prstGeom prst="rect">
              <a:avLst/>
            </a:prstGeom>
          </p:spPr>
        </p:pic>
        <p:pic>
          <p:nvPicPr>
            <p:cNvPr id="22" name="Picture 21" descr="A person in a suit and tie&#10;&#10;AI-generated content may be incorrect.">
              <a:extLst>
                <a:ext uri="{FF2B5EF4-FFF2-40B4-BE49-F238E27FC236}">
                  <a16:creationId xmlns:a16="http://schemas.microsoft.com/office/drawing/2014/main" id="{39F441AD-62CA-2A54-F481-E86821EF07B2}"/>
                </a:ext>
              </a:extLst>
            </p:cNvPr>
            <p:cNvPicPr>
              <a:picLocks noChangeAspect="1"/>
            </p:cNvPicPr>
            <p:nvPr/>
          </p:nvPicPr>
          <p:blipFill>
            <a:blip r:embed="rId12">
              <a:extLst>
                <a:ext uri="{28A0092B-C50C-407E-A947-70E740481C1C}">
                  <a14:useLocalDpi xmlns:a14="http://schemas.microsoft.com/office/drawing/2010/main" val="0"/>
                </a:ext>
              </a:extLst>
            </a:blip>
            <a:srcRect l="6784"/>
            <a:stretch>
              <a:fillRect/>
            </a:stretch>
          </p:blipFill>
          <p:spPr>
            <a:xfrm>
              <a:off x="10508907" y="4337854"/>
              <a:ext cx="1066250" cy="1018494"/>
            </a:xfrm>
            <a:prstGeom prst="rect">
              <a:avLst/>
            </a:prstGeom>
          </p:spPr>
        </p:pic>
        <p:pic>
          <p:nvPicPr>
            <p:cNvPr id="24" name="Picture 23" descr="A person with a beard smiling&#10;&#10;AI-generated content may be incorrect.">
              <a:extLst>
                <a:ext uri="{FF2B5EF4-FFF2-40B4-BE49-F238E27FC236}">
                  <a16:creationId xmlns:a16="http://schemas.microsoft.com/office/drawing/2014/main" id="{FC17C53C-721C-D77E-2FFA-BF737FB45132}"/>
                </a:ext>
              </a:extLst>
            </p:cNvPr>
            <p:cNvPicPr>
              <a:picLocks noChangeAspect="1"/>
            </p:cNvPicPr>
            <p:nvPr/>
          </p:nvPicPr>
          <p:blipFill>
            <a:blip r:embed="rId13">
              <a:extLst>
                <a:ext uri="{28A0092B-C50C-407E-A947-70E740481C1C}">
                  <a14:useLocalDpi xmlns:a14="http://schemas.microsoft.com/office/drawing/2010/main" val="0"/>
                </a:ext>
              </a:extLst>
            </a:blip>
            <a:srcRect l="7278"/>
            <a:stretch>
              <a:fillRect/>
            </a:stretch>
          </p:blipFill>
          <p:spPr>
            <a:xfrm>
              <a:off x="10570275" y="633465"/>
              <a:ext cx="943515" cy="972000"/>
            </a:xfrm>
            <a:prstGeom prst="rect">
              <a:avLst/>
            </a:prstGeom>
          </p:spPr>
        </p:pic>
        <p:sp>
          <p:nvSpPr>
            <p:cNvPr id="23" name="Tijdelijke aanduiding voor inhoud 4">
              <a:extLst>
                <a:ext uri="{FF2B5EF4-FFF2-40B4-BE49-F238E27FC236}">
                  <a16:creationId xmlns:a16="http://schemas.microsoft.com/office/drawing/2014/main" id="{6B3E0F3F-062E-0AAB-74A7-1A9FFEC11D32}"/>
                </a:ext>
              </a:extLst>
            </p:cNvPr>
            <p:cNvSpPr txBox="1">
              <a:spLocks/>
            </p:cNvSpPr>
            <p:nvPr/>
          </p:nvSpPr>
          <p:spPr>
            <a:xfrm>
              <a:off x="9989826" y="1543508"/>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Jey </a:t>
              </a:r>
              <a:r>
                <a:rPr lang="en-GB" sz="1400" b="1" kern="0" dirty="0" err="1">
                  <a:solidFill>
                    <a:schemeClr val="tx2"/>
                  </a:solidFill>
                </a:rPr>
                <a:t>Subbaroyan</a:t>
              </a:r>
              <a:br>
                <a:rPr lang="en-GB" sz="1400" kern="0" dirty="0">
                  <a:solidFill>
                    <a:schemeClr val="bg2"/>
                  </a:solidFill>
                </a:rPr>
              </a:br>
              <a:r>
                <a:rPr lang="en-GB" sz="1200" b="1" kern="0" dirty="0">
                  <a:solidFill>
                    <a:schemeClr val="bg2"/>
                  </a:solidFill>
                  <a:cs typeface="Calibri" panose="020F0502020204030204" pitchFamily="34" charset="0"/>
                </a:rPr>
                <a:t>Chief Clinical Officer</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050" kern="0" dirty="0">
                  <a:solidFill>
                    <a:schemeClr val="tx2"/>
                  </a:solidFill>
                  <a:cs typeface="Calibri" panose="020F0502020204030204" pitchFamily="34" charset="0"/>
                </a:rPr>
                <a:t>– Nevro, J&amp;J –</a:t>
              </a:r>
            </a:p>
          </p:txBody>
        </p:sp>
        <p:sp>
          <p:nvSpPr>
            <p:cNvPr id="36" name="Tijdelijke aanduiding voor inhoud 4">
              <a:extLst>
                <a:ext uri="{FF2B5EF4-FFF2-40B4-BE49-F238E27FC236}">
                  <a16:creationId xmlns:a16="http://schemas.microsoft.com/office/drawing/2014/main" id="{35F3B346-8A8A-42F4-3178-6E4E1EE5CF62}"/>
                </a:ext>
              </a:extLst>
            </p:cNvPr>
            <p:cNvSpPr txBox="1">
              <a:spLocks/>
            </p:cNvSpPr>
            <p:nvPr/>
          </p:nvSpPr>
          <p:spPr>
            <a:xfrm>
              <a:off x="9978373" y="3373615"/>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Loïc Moreau</a:t>
              </a:r>
              <a:br>
                <a:rPr lang="en-GB" sz="1400" kern="0" dirty="0">
                  <a:solidFill>
                    <a:schemeClr val="bg2"/>
                  </a:solidFill>
                </a:rPr>
              </a:br>
              <a:r>
                <a:rPr lang="en-GB" sz="1200" b="1" kern="0" dirty="0">
                  <a:solidFill>
                    <a:schemeClr val="bg2"/>
                  </a:solidFill>
                  <a:cs typeface="Calibri" panose="020F0502020204030204" pitchFamily="34" charset="0"/>
                </a:rPr>
                <a:t>President International</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050" kern="0" dirty="0">
                  <a:solidFill>
                    <a:schemeClr val="tx2"/>
                  </a:solidFill>
                  <a:cs typeface="Calibri" panose="020F0502020204030204" pitchFamily="34" charset="0"/>
                </a:rPr>
                <a:t>– GSK, PWC –</a:t>
              </a:r>
            </a:p>
          </p:txBody>
        </p:sp>
        <p:sp>
          <p:nvSpPr>
            <p:cNvPr id="39" name="Tijdelijke aanduiding voor inhoud 4">
              <a:extLst>
                <a:ext uri="{FF2B5EF4-FFF2-40B4-BE49-F238E27FC236}">
                  <a16:creationId xmlns:a16="http://schemas.microsoft.com/office/drawing/2014/main" id="{822CC599-6F99-AF78-E2E9-1E79D7639E40}"/>
                </a:ext>
              </a:extLst>
            </p:cNvPr>
            <p:cNvSpPr txBox="1">
              <a:spLocks/>
            </p:cNvSpPr>
            <p:nvPr/>
          </p:nvSpPr>
          <p:spPr>
            <a:xfrm>
              <a:off x="10001279" y="5203722"/>
              <a:ext cx="2020881" cy="88119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400" b="1" kern="0" dirty="0">
                  <a:solidFill>
                    <a:schemeClr val="tx2"/>
                  </a:solidFill>
                </a:rPr>
                <a:t>    Rémi Renard</a:t>
              </a:r>
              <a:br>
                <a:rPr lang="en-GB" sz="1400" kern="0" dirty="0">
                  <a:solidFill>
                    <a:schemeClr val="bg2"/>
                  </a:solidFill>
                </a:rPr>
              </a:br>
              <a:r>
                <a:rPr lang="en-GB" sz="1200" b="1" kern="0" dirty="0">
                  <a:solidFill>
                    <a:schemeClr val="bg2"/>
                  </a:solidFill>
                  <a:cs typeface="Calibri" panose="020F0502020204030204" pitchFamily="34" charset="0"/>
                </a:rPr>
                <a:t>Chief IR &amp; Corp Comm Officer</a:t>
              </a:r>
              <a:endParaRPr lang="en-GB" sz="1400" b="1" kern="0" dirty="0">
                <a:solidFill>
                  <a:schemeClr val="bg2"/>
                </a:solidFill>
                <a:cs typeface="Calibri" panose="020F0502020204030204" pitchFamily="34" charset="0"/>
              </a:endParaRPr>
            </a:p>
            <a:p>
              <a:pPr marL="0" indent="0" algn="ctr">
                <a:spcBef>
                  <a:spcPts val="600"/>
                </a:spcBef>
                <a:buFontTx/>
                <a:buChar char="-"/>
              </a:pPr>
              <a:r>
                <a:rPr lang="en-GB" sz="1050" kern="0" dirty="0">
                  <a:solidFill>
                    <a:schemeClr val="tx2"/>
                  </a:solidFill>
                  <a:cs typeface="Calibri" panose="020F0502020204030204" pitchFamily="34" charset="0"/>
                </a:rPr>
                <a:t>– ResMed, St. Jude Medical –</a:t>
              </a:r>
            </a:p>
          </p:txBody>
        </p:sp>
      </p:grpSp>
    </p:spTree>
    <p:extLst>
      <p:ext uri="{BB962C8B-B14F-4D97-AF65-F5344CB8AC3E}">
        <p14:creationId xmlns:p14="http://schemas.microsoft.com/office/powerpoint/2010/main" val="160365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140F-314D-E328-5B51-AEC7FFF187D8}"/>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849C8C78-9F5A-6F04-0C32-0A19F100694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flipH="1">
            <a:off x="6109397" y="-48861"/>
            <a:ext cx="6082602" cy="6906862"/>
          </a:xfrm>
          <a:prstGeom prst="rect">
            <a:avLst/>
          </a:prstGeom>
        </p:spPr>
      </p:pic>
      <p:sp>
        <p:nvSpPr>
          <p:cNvPr id="27" name="TextBox 26">
            <a:extLst>
              <a:ext uri="{FF2B5EF4-FFF2-40B4-BE49-F238E27FC236}">
                <a16:creationId xmlns:a16="http://schemas.microsoft.com/office/drawing/2014/main" id="{193CF364-CD94-19DD-E819-9B90CE526255}"/>
              </a:ext>
            </a:extLst>
          </p:cNvPr>
          <p:cNvSpPr txBox="1"/>
          <p:nvPr/>
        </p:nvSpPr>
        <p:spPr>
          <a:xfrm>
            <a:off x="407987" y="2321004"/>
            <a:ext cx="5504201"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u="none" strike="noStrike" kern="1200" cap="none" spc="0" normalizeH="0" baseline="0" noProof="0" dirty="0">
                <a:ln>
                  <a:noFill/>
                </a:ln>
                <a:solidFill>
                  <a:srgbClr val="FFFFFF"/>
                </a:solidFill>
                <a:effectLst/>
                <a:uLnTx/>
                <a:uFillTx/>
                <a:latin typeface="Calibri" panose="020F0502020204030204"/>
                <a:ea typeface="+mn-ea"/>
                <a:cs typeface="+mn-cs"/>
              </a:rPr>
              <a:t>Our vision is to make </a:t>
            </a:r>
            <a:br>
              <a:rPr kumimoji="0" lang="en-US" sz="3000" b="1"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3000" b="1" u="none" strike="noStrike" kern="1200" cap="none" spc="0" normalizeH="0" baseline="0" noProof="0" dirty="0">
                <a:ln>
                  <a:noFill/>
                </a:ln>
                <a:solidFill>
                  <a:srgbClr val="FFFFFF"/>
                </a:solidFill>
                <a:effectLst/>
                <a:uLnTx/>
                <a:uFillTx/>
                <a:latin typeface="Calibri" panose="020F0502020204030204"/>
                <a:ea typeface="+mn-ea"/>
                <a:cs typeface="+mn-cs"/>
              </a:rPr>
              <a:t>sleep simple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dirty="0">
                <a:ln>
                  <a:noFill/>
                </a:ln>
                <a:solidFill>
                  <a:srgbClr val="FFFFFF"/>
                </a:solidFill>
                <a:effectLst/>
                <a:uLnTx/>
                <a:uFillTx/>
                <a:latin typeface="Calibri" panose="020F0502020204030204"/>
                <a:ea typeface="+mn-ea"/>
                <a:cs typeface="+mn-cs"/>
              </a:rPr>
              <a:t>Nyxoah is a MedTech company with a unique </a:t>
            </a:r>
            <a:r>
              <a:rPr lang="en-US" sz="2000" dirty="0">
                <a:solidFill>
                  <a:srgbClr val="FFFFFF"/>
                </a:solidFill>
                <a:latin typeface="Calibri" panose="020F0502020204030204"/>
              </a:rPr>
              <a:t>neuromodulation </a:t>
            </a:r>
            <a:r>
              <a:rPr kumimoji="0" lang="en-US" sz="2000" b="0" u="none" strike="noStrike" kern="1200" cap="none" spc="0" normalizeH="0" baseline="0" noProof="0" dirty="0">
                <a:ln>
                  <a:noFill/>
                </a:ln>
                <a:solidFill>
                  <a:srgbClr val="FFFFFF"/>
                </a:solidFill>
                <a:effectLst/>
                <a:uLnTx/>
                <a:uFillTx/>
                <a:latin typeface="Calibri" panose="020F0502020204030204"/>
                <a:ea typeface="+mn-ea"/>
                <a:cs typeface="+mn-cs"/>
              </a:rPr>
              <a:t>solution for Obstructive Sleep Apnea, putting the patient first.</a:t>
            </a:r>
          </a:p>
        </p:txBody>
      </p:sp>
    </p:spTree>
    <p:extLst>
      <p:ext uri="{BB962C8B-B14F-4D97-AF65-F5344CB8AC3E}">
        <p14:creationId xmlns:p14="http://schemas.microsoft.com/office/powerpoint/2010/main" val="115250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55A36-F648-C1A1-ED73-E5B6FF10C12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EC1253F-F054-50BA-749D-98AAD133CE1F}"/>
              </a:ext>
            </a:extLst>
          </p:cNvPr>
          <p:cNvSpPr txBox="1"/>
          <p:nvPr/>
        </p:nvSpPr>
        <p:spPr>
          <a:xfrm>
            <a:off x="407988" y="520331"/>
            <a:ext cx="5798981"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Nyxoah’s</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Blueprint for Success</a:t>
            </a:r>
          </a:p>
        </p:txBody>
      </p:sp>
      <p:sp>
        <p:nvSpPr>
          <p:cNvPr id="7" name="TextBox 6">
            <a:extLst>
              <a:ext uri="{FF2B5EF4-FFF2-40B4-BE49-F238E27FC236}">
                <a16:creationId xmlns:a16="http://schemas.microsoft.com/office/drawing/2014/main" id="{639827E4-A1FD-ECB5-2CC9-BBFB38675729}"/>
              </a:ext>
            </a:extLst>
          </p:cNvPr>
          <p:cNvSpPr txBox="1"/>
          <p:nvPr/>
        </p:nvSpPr>
        <p:spPr>
          <a:xfrm>
            <a:off x="1764385" y="1526722"/>
            <a:ext cx="9820809" cy="553998"/>
          </a:xfrm>
          <a:prstGeom prst="rect">
            <a:avLst/>
          </a:prstGeom>
          <a:noFill/>
        </p:spPr>
        <p:txBody>
          <a:bodyPr wrap="square" lIns="0" tIns="0" rIns="0" bIns="0" rtlCol="0">
            <a:spAutoFit/>
          </a:bodyPr>
          <a:lstStyle/>
          <a:p>
            <a:r>
              <a:rPr lang="en-US" dirty="0">
                <a:solidFill>
                  <a:schemeClr val="bg1"/>
                </a:solidFill>
                <a:latin typeface="Calibri" panose="020F0502020204030204"/>
                <a:cs typeface="Calibri"/>
              </a:rPr>
              <a:t>Obstructive Sleep Apnea is a $10B U.S. annual blockbuster market opportunity</a:t>
            </a:r>
            <a:r>
              <a:rPr lang="en-US" baseline="30000" dirty="0">
                <a:solidFill>
                  <a:schemeClr val="bg1"/>
                </a:solidFill>
                <a:latin typeface="Calibri" panose="020F0502020204030204"/>
                <a:cs typeface="Calibri"/>
              </a:rPr>
              <a:t>*</a:t>
            </a:r>
            <a:r>
              <a:rPr lang="en-US" dirty="0">
                <a:solidFill>
                  <a:schemeClr val="bg1"/>
                </a:solidFill>
                <a:latin typeface="Calibri" panose="020F0502020204030204"/>
                <a:cs typeface="Calibri"/>
              </a:rPr>
              <a:t>, largely underpenetrated, fast growing and Nyxoah actively launching as second player</a:t>
            </a:r>
          </a:p>
        </p:txBody>
      </p:sp>
      <p:sp>
        <p:nvSpPr>
          <p:cNvPr id="8" name="TextBox 7">
            <a:extLst>
              <a:ext uri="{FF2B5EF4-FFF2-40B4-BE49-F238E27FC236}">
                <a16:creationId xmlns:a16="http://schemas.microsoft.com/office/drawing/2014/main" id="{D9464347-5844-12C5-51DC-7721A356020A}"/>
              </a:ext>
            </a:extLst>
          </p:cNvPr>
          <p:cNvSpPr txBox="1"/>
          <p:nvPr/>
        </p:nvSpPr>
        <p:spPr>
          <a:xfrm>
            <a:off x="1764385" y="2848523"/>
            <a:ext cx="8342567" cy="553998"/>
          </a:xfrm>
          <a:prstGeom prst="rect">
            <a:avLst/>
          </a:prstGeom>
          <a:noFill/>
        </p:spPr>
        <p:txBody>
          <a:bodyPr wrap="square" lIns="0" tIns="0" rIns="0" bIns="0" rtlCol="0">
            <a:spAutoFit/>
          </a:bodyPr>
          <a:lstStyle/>
          <a:p>
            <a:r>
              <a:rPr lang="en-US" b="0" i="0" u="none" strike="noStrike" dirty="0">
                <a:solidFill>
                  <a:srgbClr val="FFFFFF"/>
                </a:solidFill>
                <a:effectLst/>
                <a:latin typeface="Calibri" panose="020F0502020204030204" pitchFamily="34" charset="0"/>
              </a:rPr>
              <a:t>A completely differentiated patient-first technology: safe, effective and minimally invasive by design</a:t>
            </a:r>
          </a:p>
        </p:txBody>
      </p:sp>
      <p:sp>
        <p:nvSpPr>
          <p:cNvPr id="4" name="TextBox 3">
            <a:extLst>
              <a:ext uri="{FF2B5EF4-FFF2-40B4-BE49-F238E27FC236}">
                <a16:creationId xmlns:a16="http://schemas.microsoft.com/office/drawing/2014/main" id="{4FC08D63-9E2F-0C3B-BA7B-BADADC1B206F}"/>
              </a:ext>
            </a:extLst>
          </p:cNvPr>
          <p:cNvSpPr txBox="1"/>
          <p:nvPr/>
        </p:nvSpPr>
        <p:spPr>
          <a:xfrm>
            <a:off x="1764385" y="4178018"/>
            <a:ext cx="8585328"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cs typeface="Calibri"/>
              </a:rPr>
              <a:t>1000+ patients treated in Europe</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cs typeface="Calibri"/>
              </a:rPr>
              <a:t>Commercially reimbursed in Germany, UK, Netherlands and UAE</a:t>
            </a:r>
          </a:p>
        </p:txBody>
      </p:sp>
      <p:sp>
        <p:nvSpPr>
          <p:cNvPr id="5" name="TextBox 4">
            <a:extLst>
              <a:ext uri="{FF2B5EF4-FFF2-40B4-BE49-F238E27FC236}">
                <a16:creationId xmlns:a16="http://schemas.microsoft.com/office/drawing/2014/main" id="{C5516105-6538-12E0-5BA6-AC3CC3E0B027}"/>
              </a:ext>
            </a:extLst>
          </p:cNvPr>
          <p:cNvSpPr txBox="1"/>
          <p:nvPr/>
        </p:nvSpPr>
        <p:spPr>
          <a:xfrm>
            <a:off x="1764385" y="5508544"/>
            <a:ext cx="9820809" cy="553998"/>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bg1"/>
                </a:solidFill>
                <a:effectLst/>
                <a:uLnTx/>
                <a:uFillTx/>
                <a:latin typeface="Calibri" panose="020F0502020204030204"/>
                <a:ea typeface="+mn-ea"/>
                <a:cs typeface="Calibri"/>
              </a:rPr>
              <a:t>FDA Approved August 2025 and actively launching with a dedicated U.S. commercial team </a:t>
            </a:r>
          </a:p>
          <a:p>
            <a:pPr lvl="0">
              <a:defRPr/>
            </a:pPr>
            <a:r>
              <a:rPr kumimoji="0" lang="en-US" i="0" u="none" strike="noStrike" kern="1200" cap="none" spc="0" normalizeH="0" baseline="0" noProof="0" dirty="0">
                <a:ln>
                  <a:noFill/>
                </a:ln>
                <a:solidFill>
                  <a:schemeClr val="bg1"/>
                </a:solidFill>
                <a:effectLst/>
                <a:uLnTx/>
                <a:uFillTx/>
                <a:latin typeface="Calibri" panose="020F0502020204030204"/>
                <a:ea typeface="+mn-ea"/>
                <a:cs typeface="Calibri"/>
              </a:rPr>
              <a:t>US Reimbursement </a:t>
            </a:r>
            <a:r>
              <a:rPr lang="en-US" dirty="0">
                <a:solidFill>
                  <a:schemeClr val="bg1"/>
                </a:solidFill>
                <a:cs typeface="Calibri"/>
              </a:rPr>
              <a:t>Secured – CPT code endorsed by CMS and Private Payers</a:t>
            </a:r>
            <a:endParaRPr lang="en-US" i="0" u="none" strike="noStrike" kern="1200" cap="none" spc="0" normalizeH="0" baseline="0" noProof="0" dirty="0">
              <a:ln>
                <a:noFill/>
              </a:ln>
              <a:solidFill>
                <a:schemeClr val="bg1"/>
              </a:solidFill>
              <a:effectLst/>
              <a:uLnTx/>
              <a:uFillTx/>
              <a:latin typeface="Calibri" panose="020F0502020204030204"/>
              <a:ea typeface="Calibri"/>
              <a:cs typeface="Calibri"/>
            </a:endParaRPr>
          </a:p>
        </p:txBody>
      </p:sp>
      <p:pic>
        <p:nvPicPr>
          <p:cNvPr id="11" name="Afbeelding 10" descr="Afbeelding met symbool, logo, cirkel, Graphics&#10;&#10;Door AI gegenereerde inhoud is mogelijk onjuist.">
            <a:extLst>
              <a:ext uri="{FF2B5EF4-FFF2-40B4-BE49-F238E27FC236}">
                <a16:creationId xmlns:a16="http://schemas.microsoft.com/office/drawing/2014/main" id="{85C843EA-21D0-B239-5006-4B933F6E42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163" y="5334693"/>
            <a:ext cx="901700" cy="901700"/>
          </a:xfrm>
          <a:prstGeom prst="rect">
            <a:avLst/>
          </a:prstGeom>
        </p:spPr>
      </p:pic>
      <p:pic>
        <p:nvPicPr>
          <p:cNvPr id="13" name="Afbeelding 12" descr="Afbeelding met symbool, Lettertype, logo, Graphics&#10;&#10;Door AI gegenereerde inhoud is mogelijk onjuist.">
            <a:extLst>
              <a:ext uri="{FF2B5EF4-FFF2-40B4-BE49-F238E27FC236}">
                <a16:creationId xmlns:a16="http://schemas.microsoft.com/office/drawing/2014/main" id="{884D6B99-0075-B515-FCCE-049F7E0E9F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13" y="1360537"/>
            <a:ext cx="889000" cy="889000"/>
          </a:xfrm>
          <a:prstGeom prst="rect">
            <a:avLst/>
          </a:prstGeom>
        </p:spPr>
      </p:pic>
      <p:pic>
        <p:nvPicPr>
          <p:cNvPr id="16" name="Afbeelding 15" descr="Afbeelding met symbool, Graphics, cirkel, logo&#10;&#10;Door AI gegenereerde inhoud is mogelijk onjuist.">
            <a:extLst>
              <a:ext uri="{FF2B5EF4-FFF2-40B4-BE49-F238E27FC236}">
                <a16:creationId xmlns:a16="http://schemas.microsoft.com/office/drawing/2014/main" id="{6296D8C7-DD9B-552E-6129-D59D181E942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7513" y="2681022"/>
            <a:ext cx="889000" cy="889000"/>
          </a:xfrm>
          <a:prstGeom prst="rect">
            <a:avLst/>
          </a:prstGeom>
        </p:spPr>
      </p:pic>
      <p:pic>
        <p:nvPicPr>
          <p:cNvPr id="23" name="Afbeelding 22" descr="Afbeelding met symbool, Graphics, logo, Lettertype&#10;&#10;Door AI gegenereerde inhoud is mogelijk onjuist.">
            <a:extLst>
              <a:ext uri="{FF2B5EF4-FFF2-40B4-BE49-F238E27FC236}">
                <a16:creationId xmlns:a16="http://schemas.microsoft.com/office/drawing/2014/main" id="{23AE80E9-87B0-3499-394A-79DF88CE2F9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1163" y="4001507"/>
            <a:ext cx="901700" cy="901700"/>
          </a:xfrm>
          <a:prstGeom prst="rect">
            <a:avLst/>
          </a:prstGeom>
        </p:spPr>
      </p:pic>
      <p:sp>
        <p:nvSpPr>
          <p:cNvPr id="9" name="TextBox 8">
            <a:extLst>
              <a:ext uri="{FF2B5EF4-FFF2-40B4-BE49-F238E27FC236}">
                <a16:creationId xmlns:a16="http://schemas.microsoft.com/office/drawing/2014/main" id="{2D5106FD-17B1-80BF-138B-19B9FF2DC1AF}"/>
              </a:ext>
            </a:extLst>
          </p:cNvPr>
          <p:cNvSpPr txBox="1"/>
          <p:nvPr/>
        </p:nvSpPr>
        <p:spPr>
          <a:xfrm>
            <a:off x="407988" y="6443339"/>
            <a:ext cx="2206487" cy="230832"/>
          </a:xfrm>
          <a:prstGeom prst="rect">
            <a:avLst/>
          </a:prstGeom>
          <a:noFill/>
        </p:spPr>
        <p:txBody>
          <a:bodyPr wrap="square" rtlCol="0">
            <a:spAutoFit/>
          </a:bodyPr>
          <a:lstStyle/>
          <a:p>
            <a:r>
              <a:rPr lang="en-US" sz="900" dirty="0">
                <a:solidFill>
                  <a:schemeClr val="bg1"/>
                </a:solidFill>
              </a:rPr>
              <a:t>* Based on internal estimates</a:t>
            </a:r>
          </a:p>
        </p:txBody>
      </p:sp>
    </p:spTree>
    <p:extLst>
      <p:ext uri="{BB962C8B-B14F-4D97-AF65-F5344CB8AC3E}">
        <p14:creationId xmlns:p14="http://schemas.microsoft.com/office/powerpoint/2010/main" val="166580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DE684-25B8-7CEF-CB43-7EE4CE315B57}"/>
            </a:ext>
          </a:extLst>
        </p:cNvPr>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8FA787BF-97FB-B5A3-1ED2-6FE509AEB894}"/>
              </a:ext>
            </a:extLst>
          </p:cNvPr>
          <p:cNvSpPr>
            <a:spLocks noGrp="1"/>
          </p:cNvSpPr>
          <p:nvPr>
            <p:ph type="sldNum" sz="quarter" idx="12"/>
          </p:nvPr>
        </p:nvSpPr>
        <p:spPr>
          <a:xfrm>
            <a:off x="407988" y="6401253"/>
            <a:ext cx="363343" cy="241300"/>
          </a:xfrm>
        </p:spPr>
        <p:txBody>
          <a:bodyPr/>
          <a:lstStyle/>
          <a:p>
            <a:pPr lvl="0"/>
            <a:fld id="{DF2CA987-E86B-4C06-912F-BC68CE814A98}" type="slidenum">
              <a:rPr lang="en-GB" noProof="0" smtClean="0"/>
              <a:pPr lvl="0"/>
              <a:t>6</a:t>
            </a:fld>
            <a:endParaRPr lang="en-GB" noProof="0" dirty="0"/>
          </a:p>
        </p:txBody>
      </p:sp>
      <p:sp>
        <p:nvSpPr>
          <p:cNvPr id="2" name="Titel 1">
            <a:extLst>
              <a:ext uri="{FF2B5EF4-FFF2-40B4-BE49-F238E27FC236}">
                <a16:creationId xmlns:a16="http://schemas.microsoft.com/office/drawing/2014/main" id="{C9C478E7-57D8-EE7D-A7CC-62245D182CED}"/>
              </a:ext>
            </a:extLst>
          </p:cNvPr>
          <p:cNvSpPr>
            <a:spLocks noGrp="1"/>
          </p:cNvSpPr>
          <p:nvPr>
            <p:ph type="title"/>
          </p:nvPr>
        </p:nvSpPr>
        <p:spPr>
          <a:xfrm>
            <a:off x="407988" y="215447"/>
            <a:ext cx="9942772" cy="920273"/>
          </a:xfrm>
        </p:spPr>
        <p:txBody>
          <a:bodyPr/>
          <a:lstStyle/>
          <a:p>
            <a:r>
              <a:rPr lang="nl-BE" dirty="0"/>
              <a:t>Obstructive Sleep Apnea Patients Need Treatment</a:t>
            </a:r>
          </a:p>
        </p:txBody>
      </p:sp>
      <p:sp>
        <p:nvSpPr>
          <p:cNvPr id="22" name="Tijdelijke aanduiding voor inhoud 4">
            <a:extLst>
              <a:ext uri="{FF2B5EF4-FFF2-40B4-BE49-F238E27FC236}">
                <a16:creationId xmlns:a16="http://schemas.microsoft.com/office/drawing/2014/main" id="{6AF93251-2785-4681-917A-71A9DA6E988D}"/>
              </a:ext>
            </a:extLst>
          </p:cNvPr>
          <p:cNvSpPr txBox="1">
            <a:spLocks/>
          </p:cNvSpPr>
          <p:nvPr/>
        </p:nvSpPr>
        <p:spPr>
          <a:xfrm>
            <a:off x="407988" y="1206853"/>
            <a:ext cx="11345912" cy="318993"/>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CDCA"/>
              </a:buClr>
              <a:buNone/>
              <a:defRPr/>
            </a:pPr>
            <a:r>
              <a:rPr lang="en-US" sz="1600" dirty="0"/>
              <a:t>Obstructive Sleep Apnea (OSA) is a common, chronic disorder where the upper airway repeatedly collapses during sleep, interrupting breathing. Beyond significant quality of life impacts, poorly treated OSA can lead to severe health complications.</a:t>
            </a:r>
            <a:endParaRPr kumimoji="0" lang="en-US" sz="1600" i="0" u="none" strike="noStrike" kern="1200" cap="none" spc="0" normalizeH="0" baseline="0" noProof="0" dirty="0">
              <a:ln>
                <a:noFill/>
              </a:ln>
              <a:effectLst/>
              <a:uLnTx/>
              <a:uFillTx/>
              <a:latin typeface="Calibri" panose="020F0502020204030204"/>
              <a:ea typeface="+mn-ea"/>
              <a:cs typeface="+mn-cs"/>
            </a:endParaRPr>
          </a:p>
        </p:txBody>
      </p:sp>
      <p:pic>
        <p:nvPicPr>
          <p:cNvPr id="29" name="Tijdelijke aanduiding voor inhoud 6" descr="Afbeelding met klok&#10;&#10;Automatisch gegenereerde beschrijving">
            <a:extLst>
              <a:ext uri="{FF2B5EF4-FFF2-40B4-BE49-F238E27FC236}">
                <a16:creationId xmlns:a16="http://schemas.microsoft.com/office/drawing/2014/main" id="{8A7BA82A-2C35-54F1-56D0-3292A902D8C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07988" y="3644793"/>
            <a:ext cx="3678678" cy="2320162"/>
          </a:xfrm>
        </p:spPr>
      </p:pic>
      <p:sp>
        <p:nvSpPr>
          <p:cNvPr id="31" name="Tijdelijke aanduiding voor inhoud 4">
            <a:extLst>
              <a:ext uri="{FF2B5EF4-FFF2-40B4-BE49-F238E27FC236}">
                <a16:creationId xmlns:a16="http://schemas.microsoft.com/office/drawing/2014/main" id="{DEDC4B26-1599-7537-D876-40247DF6DFC7}"/>
              </a:ext>
            </a:extLst>
          </p:cNvPr>
          <p:cNvSpPr txBox="1">
            <a:spLocks/>
          </p:cNvSpPr>
          <p:nvPr/>
        </p:nvSpPr>
        <p:spPr>
          <a:xfrm>
            <a:off x="407988" y="2074930"/>
            <a:ext cx="3792806" cy="284700"/>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rgbClr val="00CDCA"/>
              </a:buClr>
              <a:buSzTx/>
              <a:buFont typeface="Arial" panose="020B0604020202020204" pitchFamily="34" charset="0"/>
              <a:buNone/>
              <a:tabLst/>
              <a:defRPr/>
            </a:pPr>
            <a:r>
              <a:rPr kumimoji="0" lang="en-US" sz="1600" b="1" i="0" u="none" strike="noStrike" kern="1200" cap="none" spc="0" normalizeH="0" baseline="0" noProof="0" dirty="0">
                <a:ln>
                  <a:noFill/>
                </a:ln>
                <a:solidFill>
                  <a:schemeClr val="accent3"/>
                </a:solidFill>
                <a:effectLst/>
                <a:uLnTx/>
                <a:uFillTx/>
                <a:latin typeface="Calibri" panose="020F0502020204030204"/>
                <a:ea typeface="+mn-ea"/>
                <a:cs typeface="+mn-cs"/>
              </a:rPr>
              <a:t>Associated with Higher Mortality</a:t>
            </a:r>
            <a:r>
              <a:rPr kumimoji="0" lang="en-US" sz="1600" i="0" u="none" strike="noStrike" kern="1200" cap="none" spc="0" normalizeH="0" baseline="30000" noProof="0" dirty="0">
                <a:ln>
                  <a:noFill/>
                </a:ln>
                <a:solidFill>
                  <a:schemeClr val="accent3"/>
                </a:solidFill>
                <a:effectLst/>
                <a:uLnTx/>
                <a:uFillTx/>
                <a:latin typeface="Calibri" panose="020F0502020204030204"/>
                <a:ea typeface="+mn-ea"/>
                <a:cs typeface="+mn-cs"/>
              </a:rPr>
              <a:t>1,2</a:t>
            </a:r>
          </a:p>
        </p:txBody>
      </p:sp>
      <p:sp>
        <p:nvSpPr>
          <p:cNvPr id="32" name="Tijdelijke aanduiding voor inhoud 4">
            <a:extLst>
              <a:ext uri="{FF2B5EF4-FFF2-40B4-BE49-F238E27FC236}">
                <a16:creationId xmlns:a16="http://schemas.microsoft.com/office/drawing/2014/main" id="{6B0D4CFE-1B18-7E7A-E019-5B557C9F7BEA}"/>
              </a:ext>
            </a:extLst>
          </p:cNvPr>
          <p:cNvSpPr txBox="1">
            <a:spLocks/>
          </p:cNvSpPr>
          <p:nvPr/>
        </p:nvSpPr>
        <p:spPr>
          <a:xfrm>
            <a:off x="4656595" y="2068670"/>
            <a:ext cx="2878809" cy="290960"/>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CDCA"/>
              </a:buClr>
              <a:buSzTx/>
              <a:buFont typeface="Arial" panose="020B0604020202020204" pitchFamily="34" charset="0"/>
              <a:buNone/>
              <a:tabLst/>
              <a:defRPr/>
            </a:pPr>
            <a:r>
              <a:rPr lang="en-US" sz="1600" b="1" dirty="0">
                <a:solidFill>
                  <a:schemeClr val="accent3"/>
                </a:solidFill>
                <a:latin typeface="Calibri" panose="020F0502020204030204"/>
              </a:rPr>
              <a:t>Increased Risk of Comorbidities</a:t>
            </a:r>
            <a:endParaRPr kumimoji="0" lang="en-US" sz="1600" b="1" i="0" u="none" strike="noStrike" kern="1200" cap="none" spc="0" normalizeH="0" baseline="0" noProof="0" dirty="0">
              <a:ln>
                <a:noFill/>
              </a:ln>
              <a:solidFill>
                <a:schemeClr val="accent3"/>
              </a:solidFill>
              <a:effectLst/>
              <a:uLnTx/>
              <a:uFillTx/>
              <a:latin typeface="Calibri" panose="020F0502020204030204"/>
              <a:ea typeface="+mn-ea"/>
              <a:cs typeface="+mn-cs"/>
            </a:endParaRPr>
          </a:p>
        </p:txBody>
      </p:sp>
      <p:sp>
        <p:nvSpPr>
          <p:cNvPr id="33" name="Tijdelijke aanduiding voor inhoud 4">
            <a:extLst>
              <a:ext uri="{FF2B5EF4-FFF2-40B4-BE49-F238E27FC236}">
                <a16:creationId xmlns:a16="http://schemas.microsoft.com/office/drawing/2014/main" id="{C7DD4B88-6F69-8B25-32B0-61C8D6EF6233}"/>
              </a:ext>
            </a:extLst>
          </p:cNvPr>
          <p:cNvSpPr txBox="1">
            <a:spLocks/>
          </p:cNvSpPr>
          <p:nvPr/>
        </p:nvSpPr>
        <p:spPr>
          <a:xfrm>
            <a:off x="8311801" y="2068670"/>
            <a:ext cx="3495681" cy="290960"/>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CDCA"/>
              </a:buClr>
              <a:buNone/>
              <a:defRPr/>
            </a:pPr>
            <a:r>
              <a:rPr kumimoji="0" lang="en-US" sz="1600" b="1" i="0" u="none" strike="noStrike" kern="1200" cap="none" spc="0" normalizeH="0" baseline="0" noProof="0" dirty="0">
                <a:ln>
                  <a:noFill/>
                </a:ln>
                <a:solidFill>
                  <a:schemeClr val="accent3"/>
                </a:solidFill>
                <a:effectLst/>
                <a:uLnTx/>
                <a:uFillTx/>
                <a:latin typeface="Calibri" panose="020F0502020204030204"/>
                <a:ea typeface="+mn-ea"/>
                <a:cs typeface="+mn-cs"/>
              </a:rPr>
              <a:t>Highly Prevalent in Key Chronic Diseases</a:t>
            </a:r>
            <a:r>
              <a:rPr kumimoji="0" lang="en-US" sz="1600" i="0" u="none" strike="noStrike" kern="1200" cap="none" spc="0" normalizeH="0" baseline="30000" noProof="0" dirty="0">
                <a:ln>
                  <a:noFill/>
                </a:ln>
                <a:solidFill>
                  <a:schemeClr val="accent3"/>
                </a:solidFill>
                <a:effectLst/>
                <a:uLnTx/>
                <a:uFillTx/>
                <a:latin typeface="Calibri" panose="020F0502020204030204"/>
                <a:ea typeface="+mn-ea"/>
                <a:cs typeface="+mn-cs"/>
              </a:rPr>
              <a:t>5</a:t>
            </a:r>
            <a:endParaRPr kumimoji="0" lang="en-US" sz="1600" i="0" u="none" strike="noStrike" kern="1200" cap="none" spc="0" normalizeH="0" baseline="0" noProof="0" dirty="0">
              <a:ln>
                <a:noFill/>
              </a:ln>
              <a:solidFill>
                <a:schemeClr val="accent3"/>
              </a:solidFill>
              <a:effectLst/>
              <a:uLnTx/>
              <a:uFillTx/>
              <a:latin typeface="Calibri" panose="020F0502020204030204"/>
              <a:ea typeface="+mn-ea"/>
              <a:cs typeface="+mn-cs"/>
            </a:endParaRPr>
          </a:p>
        </p:txBody>
      </p:sp>
      <p:graphicFrame>
        <p:nvGraphicFramePr>
          <p:cNvPr id="34" name="Tijdelijke aanduiding voor inhoud 7">
            <a:extLst>
              <a:ext uri="{FF2B5EF4-FFF2-40B4-BE49-F238E27FC236}">
                <a16:creationId xmlns:a16="http://schemas.microsoft.com/office/drawing/2014/main" id="{5943F1AC-871A-157F-EC2D-8600800DBCDB}"/>
              </a:ext>
            </a:extLst>
          </p:cNvPr>
          <p:cNvGraphicFramePr>
            <a:graphicFrameLocks/>
          </p:cNvGraphicFramePr>
          <p:nvPr>
            <p:extLst>
              <p:ext uri="{D42A27DB-BD31-4B8C-83A1-F6EECF244321}">
                <p14:modId xmlns:p14="http://schemas.microsoft.com/office/powerpoint/2010/main" val="1380951829"/>
              </p:ext>
            </p:extLst>
          </p:nvPr>
        </p:nvGraphicFramePr>
        <p:xfrm>
          <a:off x="396780" y="2446101"/>
          <a:ext cx="3689886" cy="1010656"/>
        </p:xfrm>
        <a:graphic>
          <a:graphicData uri="http://schemas.openxmlformats.org/drawingml/2006/table">
            <a:tbl>
              <a:tblPr>
                <a:tableStyleId>{5C22544A-7EE6-4342-B048-85BDC9FD1C3A}</a:tableStyleId>
              </a:tblPr>
              <a:tblGrid>
                <a:gridCol w="1279946">
                  <a:extLst>
                    <a:ext uri="{9D8B030D-6E8A-4147-A177-3AD203B41FA5}">
                      <a16:colId xmlns:a16="http://schemas.microsoft.com/office/drawing/2014/main" val="562949959"/>
                    </a:ext>
                  </a:extLst>
                </a:gridCol>
                <a:gridCol w="2409940">
                  <a:extLst>
                    <a:ext uri="{9D8B030D-6E8A-4147-A177-3AD203B41FA5}">
                      <a16:colId xmlns:a16="http://schemas.microsoft.com/office/drawing/2014/main" val="4241304041"/>
                    </a:ext>
                  </a:extLst>
                </a:gridCol>
              </a:tblGrid>
              <a:tr h="252664">
                <a:tc>
                  <a:txBody>
                    <a:bodyPr/>
                    <a:lstStyle/>
                    <a:p>
                      <a:pPr algn="ctr"/>
                      <a:r>
                        <a:rPr lang="en-GB" sz="1200" dirty="0">
                          <a:solidFill>
                            <a:schemeClr val="tx1"/>
                          </a:solidFill>
                          <a:latin typeface="+mn-lt"/>
                        </a:rPr>
                        <a:t>0-4</a:t>
                      </a:r>
                      <a:endParaRPr lang="en-GB" sz="1200" dirty="0">
                        <a:solidFill>
                          <a:schemeClr val="tx1"/>
                        </a:solidFill>
                        <a:latin typeface="+mn-lt"/>
                        <a:cs typeface="Calibri" panose="020F0502020204030204" pitchFamily="34" charset="0"/>
                      </a:endParaRPr>
                    </a:p>
                  </a:txBody>
                  <a:tcPr marL="61660" marR="61660" marT="30830" marB="30830" anchor="ctr">
                    <a:solidFill>
                      <a:schemeClr val="tx2">
                        <a:alpha val="10000"/>
                      </a:schemeClr>
                    </a:solidFill>
                  </a:tcPr>
                </a:tc>
                <a:tc>
                  <a:txBody>
                    <a:bodyPr/>
                    <a:lstStyle/>
                    <a:p>
                      <a:pPr algn="ctr"/>
                      <a:r>
                        <a:rPr lang="en-GB" sz="1200" dirty="0">
                          <a:solidFill>
                            <a:schemeClr val="tx1"/>
                          </a:solidFill>
                          <a:latin typeface="+mn-lt"/>
                        </a:rPr>
                        <a:t>Normal Range</a:t>
                      </a:r>
                      <a:endParaRPr lang="en-GB" sz="1200" dirty="0">
                        <a:solidFill>
                          <a:schemeClr val="tx1"/>
                        </a:solidFill>
                        <a:latin typeface="+mn-lt"/>
                        <a:cs typeface="Calibri" panose="020F0502020204030204" pitchFamily="34" charset="0"/>
                      </a:endParaRPr>
                    </a:p>
                  </a:txBody>
                  <a:tcPr marL="61660" marR="61660" marT="30830" marB="30830" anchor="ctr">
                    <a:solidFill>
                      <a:schemeClr val="tx2">
                        <a:alpha val="10000"/>
                      </a:schemeClr>
                    </a:solidFill>
                  </a:tcPr>
                </a:tc>
                <a:extLst>
                  <a:ext uri="{0D108BD9-81ED-4DB2-BD59-A6C34878D82A}">
                    <a16:rowId xmlns:a16="http://schemas.microsoft.com/office/drawing/2014/main" val="2739999125"/>
                  </a:ext>
                </a:extLst>
              </a:tr>
              <a:tr h="252664">
                <a:tc>
                  <a:txBody>
                    <a:bodyPr/>
                    <a:lstStyle/>
                    <a:p>
                      <a:pPr algn="ctr"/>
                      <a:r>
                        <a:rPr lang="en-GB" sz="1200" dirty="0">
                          <a:solidFill>
                            <a:schemeClr val="bg1"/>
                          </a:solidFill>
                          <a:latin typeface="+mn-lt"/>
                          <a:cs typeface="Calibri" panose="020F0502020204030204" pitchFamily="34" charset="0"/>
                        </a:rPr>
                        <a:t>5-14</a:t>
                      </a:r>
                    </a:p>
                  </a:txBody>
                  <a:tcPr marL="61660" marR="61660" marT="30830" marB="30830" anchor="ctr">
                    <a:solidFill>
                      <a:schemeClr val="tx2">
                        <a:alpha val="30000"/>
                      </a:schemeClr>
                    </a:solidFill>
                  </a:tcPr>
                </a:tc>
                <a:tc>
                  <a:txBody>
                    <a:bodyPr/>
                    <a:lstStyle/>
                    <a:p>
                      <a:pPr algn="ctr"/>
                      <a:r>
                        <a:rPr lang="en-GB" sz="1200" dirty="0">
                          <a:solidFill>
                            <a:schemeClr val="bg1"/>
                          </a:solidFill>
                          <a:latin typeface="+mn-lt"/>
                          <a:cs typeface="Calibri" panose="020F0502020204030204" pitchFamily="34" charset="0"/>
                        </a:rPr>
                        <a:t>Mild Sleep Apnea</a:t>
                      </a:r>
                    </a:p>
                  </a:txBody>
                  <a:tcPr marL="61660" marR="61660" marT="30830" marB="30830" anchor="ctr">
                    <a:solidFill>
                      <a:schemeClr val="tx2">
                        <a:alpha val="30000"/>
                      </a:schemeClr>
                    </a:solidFill>
                  </a:tcPr>
                </a:tc>
                <a:extLst>
                  <a:ext uri="{0D108BD9-81ED-4DB2-BD59-A6C34878D82A}">
                    <a16:rowId xmlns:a16="http://schemas.microsoft.com/office/drawing/2014/main" val="3551041357"/>
                  </a:ext>
                </a:extLst>
              </a:tr>
              <a:tr h="252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cs typeface="Calibri" panose="020F0502020204030204" pitchFamily="34" charset="0"/>
                        </a:rPr>
                        <a:t>15-30</a:t>
                      </a:r>
                    </a:p>
                  </a:txBody>
                  <a:tcPr marL="61660" marR="61660" marT="30830" marB="30830" anchor="ctr">
                    <a:solidFill>
                      <a:schemeClr val="tx2">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cs typeface="Calibri" panose="020F0502020204030204" pitchFamily="34" charset="0"/>
                        </a:rPr>
                        <a:t>Moderate Sleep Apnea</a:t>
                      </a:r>
                    </a:p>
                  </a:txBody>
                  <a:tcPr marL="61660" marR="61660" marT="30830" marB="30830" anchor="ctr">
                    <a:solidFill>
                      <a:schemeClr val="tx2">
                        <a:alpha val="80000"/>
                      </a:schemeClr>
                    </a:solidFill>
                  </a:tcPr>
                </a:tc>
                <a:extLst>
                  <a:ext uri="{0D108BD9-81ED-4DB2-BD59-A6C34878D82A}">
                    <a16:rowId xmlns:a16="http://schemas.microsoft.com/office/drawing/2014/main" val="3973586084"/>
                  </a:ext>
                </a:extLst>
              </a:tr>
              <a:tr h="252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cs typeface="Calibri" panose="020F0502020204030204" pitchFamily="34" charset="0"/>
                        </a:rPr>
                        <a:t>&gt;30</a:t>
                      </a:r>
                    </a:p>
                  </a:txBody>
                  <a:tcPr marL="61660" marR="61660" marT="30830" marB="30830"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cs typeface="Calibri" panose="020F0502020204030204" pitchFamily="34" charset="0"/>
                        </a:rPr>
                        <a:t>Severe Sleep Apnea</a:t>
                      </a:r>
                    </a:p>
                  </a:txBody>
                  <a:tcPr marL="61660" marR="61660" marT="30830" marB="30830" anchor="ctr">
                    <a:solidFill>
                      <a:schemeClr val="tx1"/>
                    </a:solidFill>
                  </a:tcPr>
                </a:tc>
                <a:extLst>
                  <a:ext uri="{0D108BD9-81ED-4DB2-BD59-A6C34878D82A}">
                    <a16:rowId xmlns:a16="http://schemas.microsoft.com/office/drawing/2014/main" val="3880637594"/>
                  </a:ext>
                </a:extLst>
              </a:tr>
            </a:tbl>
          </a:graphicData>
        </a:graphic>
      </p:graphicFrame>
      <p:sp>
        <p:nvSpPr>
          <p:cNvPr id="43" name="TextBox 24">
            <a:extLst>
              <a:ext uri="{FF2B5EF4-FFF2-40B4-BE49-F238E27FC236}">
                <a16:creationId xmlns:a16="http://schemas.microsoft.com/office/drawing/2014/main" id="{42AFD2C9-4AD0-89E7-7492-24EDB4A6B73E}"/>
              </a:ext>
            </a:extLst>
          </p:cNvPr>
          <p:cNvSpPr txBox="1"/>
          <p:nvPr/>
        </p:nvSpPr>
        <p:spPr>
          <a:xfrm>
            <a:off x="764537" y="5957596"/>
            <a:ext cx="3263011" cy="153888"/>
          </a:xfrm>
          <a:prstGeom prst="rect">
            <a:avLst/>
          </a:prstGeom>
          <a:noFill/>
        </p:spPr>
        <p:txBody>
          <a:bodyPr wrap="square" lIns="0" tIns="0" rIns="0" bIns="0" rtlCol="0">
            <a:spAutoFit/>
          </a:bodyPr>
          <a:lstStyle/>
          <a:p>
            <a:pPr algn="ctr"/>
            <a:r>
              <a:rPr lang="en-US" sz="1000" dirty="0">
                <a:solidFill>
                  <a:schemeClr val="bg2"/>
                </a:solidFill>
              </a:rPr>
              <a:t>Time – Years</a:t>
            </a:r>
          </a:p>
        </p:txBody>
      </p:sp>
      <p:sp>
        <p:nvSpPr>
          <p:cNvPr id="44" name="TextBox 25">
            <a:extLst>
              <a:ext uri="{FF2B5EF4-FFF2-40B4-BE49-F238E27FC236}">
                <a16:creationId xmlns:a16="http://schemas.microsoft.com/office/drawing/2014/main" id="{FD2AFD73-904F-B8F9-86CF-9946D73B0E50}"/>
              </a:ext>
            </a:extLst>
          </p:cNvPr>
          <p:cNvSpPr txBox="1"/>
          <p:nvPr/>
        </p:nvSpPr>
        <p:spPr>
          <a:xfrm rot="16200000">
            <a:off x="-285044" y="4681763"/>
            <a:ext cx="1159497" cy="246221"/>
          </a:xfrm>
          <a:prstGeom prst="rect">
            <a:avLst/>
          </a:prstGeom>
          <a:noFill/>
        </p:spPr>
        <p:txBody>
          <a:bodyPr wrap="square" rtlCol="0">
            <a:spAutoFit/>
          </a:bodyPr>
          <a:lstStyle/>
          <a:p>
            <a:pPr algn="ctr"/>
            <a:r>
              <a:rPr lang="en-US" sz="1000" dirty="0">
                <a:solidFill>
                  <a:schemeClr val="bg2"/>
                </a:solidFill>
              </a:rPr>
              <a:t>Survival Rate – %</a:t>
            </a:r>
          </a:p>
        </p:txBody>
      </p:sp>
      <p:graphicFrame>
        <p:nvGraphicFramePr>
          <p:cNvPr id="46" name="Chart 3">
            <a:extLst>
              <a:ext uri="{FF2B5EF4-FFF2-40B4-BE49-F238E27FC236}">
                <a16:creationId xmlns:a16="http://schemas.microsoft.com/office/drawing/2014/main" id="{0D08A200-60B3-6F02-B4A9-F92F824C39BE}"/>
              </a:ext>
            </a:extLst>
          </p:cNvPr>
          <p:cNvGraphicFramePr/>
          <p:nvPr>
            <p:extLst>
              <p:ext uri="{D42A27DB-BD31-4B8C-83A1-F6EECF244321}">
                <p14:modId xmlns:p14="http://schemas.microsoft.com/office/powerpoint/2010/main" val="2946271080"/>
              </p:ext>
            </p:extLst>
          </p:nvPr>
        </p:nvGraphicFramePr>
        <p:xfrm>
          <a:off x="4589455" y="1956835"/>
          <a:ext cx="3263011" cy="3994160"/>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5">
            <a:extLst>
              <a:ext uri="{FF2B5EF4-FFF2-40B4-BE49-F238E27FC236}">
                <a16:creationId xmlns:a16="http://schemas.microsoft.com/office/drawing/2014/main" id="{2C7DB9FE-ED19-FD7B-8915-6304A311A50C}"/>
              </a:ext>
            </a:extLst>
          </p:cNvPr>
          <p:cNvSpPr txBox="1"/>
          <p:nvPr/>
        </p:nvSpPr>
        <p:spPr>
          <a:xfrm>
            <a:off x="5569427" y="5285061"/>
            <a:ext cx="297712" cy="215444"/>
          </a:xfrm>
          <a:prstGeom prst="rect">
            <a:avLst/>
          </a:prstGeom>
          <a:noFill/>
        </p:spPr>
        <p:txBody>
          <a:bodyPr wrap="square" rtlCol="0">
            <a:spAutoFit/>
          </a:bodyPr>
          <a:lstStyle/>
          <a:p>
            <a:r>
              <a:rPr lang="en-US" sz="800" dirty="0">
                <a:solidFill>
                  <a:schemeClr val="accent3"/>
                </a:solidFill>
              </a:rPr>
              <a:t>3</a:t>
            </a:r>
          </a:p>
        </p:txBody>
      </p:sp>
      <p:sp>
        <p:nvSpPr>
          <p:cNvPr id="48" name="TextBox 7">
            <a:extLst>
              <a:ext uri="{FF2B5EF4-FFF2-40B4-BE49-F238E27FC236}">
                <a16:creationId xmlns:a16="http://schemas.microsoft.com/office/drawing/2014/main" id="{9D78F8FD-CC73-C905-C3A8-CA68AD8CD31D}"/>
              </a:ext>
            </a:extLst>
          </p:cNvPr>
          <p:cNvSpPr txBox="1"/>
          <p:nvPr/>
        </p:nvSpPr>
        <p:spPr>
          <a:xfrm>
            <a:off x="7430710" y="5656340"/>
            <a:ext cx="297712" cy="215444"/>
          </a:xfrm>
          <a:prstGeom prst="rect">
            <a:avLst/>
          </a:prstGeom>
          <a:noFill/>
        </p:spPr>
        <p:txBody>
          <a:bodyPr wrap="square" rtlCol="0">
            <a:spAutoFit/>
          </a:bodyPr>
          <a:lstStyle/>
          <a:p>
            <a:r>
              <a:rPr lang="en-US" sz="800" dirty="0">
                <a:solidFill>
                  <a:schemeClr val="accent3"/>
                </a:solidFill>
              </a:rPr>
              <a:t>3</a:t>
            </a:r>
          </a:p>
        </p:txBody>
      </p:sp>
      <p:sp>
        <p:nvSpPr>
          <p:cNvPr id="49" name="TextBox 12">
            <a:extLst>
              <a:ext uri="{FF2B5EF4-FFF2-40B4-BE49-F238E27FC236}">
                <a16:creationId xmlns:a16="http://schemas.microsoft.com/office/drawing/2014/main" id="{5BAE72C4-8B22-8858-B915-D710BDC82591}"/>
              </a:ext>
            </a:extLst>
          </p:cNvPr>
          <p:cNvSpPr txBox="1"/>
          <p:nvPr/>
        </p:nvSpPr>
        <p:spPr>
          <a:xfrm>
            <a:off x="6353060" y="5470699"/>
            <a:ext cx="297712" cy="215444"/>
          </a:xfrm>
          <a:prstGeom prst="rect">
            <a:avLst/>
          </a:prstGeom>
          <a:noFill/>
        </p:spPr>
        <p:txBody>
          <a:bodyPr wrap="square" rtlCol="0">
            <a:spAutoFit/>
          </a:bodyPr>
          <a:lstStyle/>
          <a:p>
            <a:r>
              <a:rPr lang="en-US" sz="800" dirty="0">
                <a:solidFill>
                  <a:schemeClr val="accent3"/>
                </a:solidFill>
              </a:rPr>
              <a:t>4</a:t>
            </a:r>
          </a:p>
        </p:txBody>
      </p:sp>
      <p:sp>
        <p:nvSpPr>
          <p:cNvPr id="50" name="TextBox 13">
            <a:extLst>
              <a:ext uri="{FF2B5EF4-FFF2-40B4-BE49-F238E27FC236}">
                <a16:creationId xmlns:a16="http://schemas.microsoft.com/office/drawing/2014/main" id="{A5D1C934-BDFA-70EA-B257-481F016C47EF}"/>
              </a:ext>
            </a:extLst>
          </p:cNvPr>
          <p:cNvSpPr txBox="1"/>
          <p:nvPr/>
        </p:nvSpPr>
        <p:spPr>
          <a:xfrm>
            <a:off x="4981673" y="4295853"/>
            <a:ext cx="478465" cy="387871"/>
          </a:xfrm>
          <a:prstGeom prst="rect">
            <a:avLst/>
          </a:prstGeom>
          <a:noFill/>
        </p:spPr>
        <p:txBody>
          <a:bodyPr wrap="square" rtlCol="0">
            <a:spAutoFit/>
          </a:bodyPr>
          <a:lstStyle/>
          <a:p>
            <a:pPr algn="ctr"/>
            <a:r>
              <a:rPr lang="en-US" sz="2200" b="1" dirty="0">
                <a:solidFill>
                  <a:schemeClr val="bg1"/>
                </a:solidFill>
              </a:rPr>
              <a:t>2x</a:t>
            </a:r>
          </a:p>
        </p:txBody>
      </p:sp>
      <p:sp>
        <p:nvSpPr>
          <p:cNvPr id="51" name="TextBox 14">
            <a:extLst>
              <a:ext uri="{FF2B5EF4-FFF2-40B4-BE49-F238E27FC236}">
                <a16:creationId xmlns:a16="http://schemas.microsoft.com/office/drawing/2014/main" id="{25C14F6A-852A-EE12-C15E-6014DE8C70B4}"/>
              </a:ext>
            </a:extLst>
          </p:cNvPr>
          <p:cNvSpPr txBox="1"/>
          <p:nvPr/>
        </p:nvSpPr>
        <p:spPr>
          <a:xfrm>
            <a:off x="5821649" y="3997180"/>
            <a:ext cx="772634" cy="387871"/>
          </a:xfrm>
          <a:prstGeom prst="rect">
            <a:avLst/>
          </a:prstGeom>
          <a:noFill/>
        </p:spPr>
        <p:txBody>
          <a:bodyPr wrap="square" rtlCol="0">
            <a:spAutoFit/>
          </a:bodyPr>
          <a:lstStyle/>
          <a:p>
            <a:pPr algn="ctr"/>
            <a:r>
              <a:rPr lang="en-US" sz="2200" b="1" dirty="0">
                <a:solidFill>
                  <a:schemeClr val="bg1"/>
                </a:solidFill>
              </a:rPr>
              <a:t>2.5x</a:t>
            </a:r>
          </a:p>
        </p:txBody>
      </p:sp>
      <p:sp>
        <p:nvSpPr>
          <p:cNvPr id="52" name="TextBox 23">
            <a:extLst>
              <a:ext uri="{FF2B5EF4-FFF2-40B4-BE49-F238E27FC236}">
                <a16:creationId xmlns:a16="http://schemas.microsoft.com/office/drawing/2014/main" id="{893C7B5F-A88E-9FF6-6F86-3F14ED5EE6B0}"/>
              </a:ext>
            </a:extLst>
          </p:cNvPr>
          <p:cNvSpPr txBox="1"/>
          <p:nvPr/>
        </p:nvSpPr>
        <p:spPr>
          <a:xfrm>
            <a:off x="6828193" y="2665575"/>
            <a:ext cx="772634" cy="387871"/>
          </a:xfrm>
          <a:prstGeom prst="rect">
            <a:avLst/>
          </a:prstGeom>
          <a:noFill/>
        </p:spPr>
        <p:txBody>
          <a:bodyPr wrap="square" rtlCol="0">
            <a:spAutoFit/>
          </a:bodyPr>
          <a:lstStyle/>
          <a:p>
            <a:pPr algn="ctr"/>
            <a:r>
              <a:rPr lang="en-US" sz="2200" b="1" dirty="0">
                <a:solidFill>
                  <a:schemeClr val="bg1"/>
                </a:solidFill>
              </a:rPr>
              <a:t>5x</a:t>
            </a:r>
          </a:p>
        </p:txBody>
      </p:sp>
      <p:pic>
        <p:nvPicPr>
          <p:cNvPr id="55" name="Graphic 54">
            <a:extLst>
              <a:ext uri="{FF2B5EF4-FFF2-40B4-BE49-F238E27FC236}">
                <a16:creationId xmlns:a16="http://schemas.microsoft.com/office/drawing/2014/main" id="{E770CD43-0FF1-4B8C-EFD9-1D94180AB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4314" y="2911961"/>
            <a:ext cx="3447453" cy="2521484"/>
          </a:xfrm>
          <a:prstGeom prst="rect">
            <a:avLst/>
          </a:prstGeom>
        </p:spPr>
      </p:pic>
    </p:spTree>
    <p:extLst>
      <p:ext uri="{BB962C8B-B14F-4D97-AF65-F5344CB8AC3E}">
        <p14:creationId xmlns:p14="http://schemas.microsoft.com/office/powerpoint/2010/main" val="403296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1DB0-BEB3-85B6-C4FF-996B6C48AC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A54FD6-3C79-ABED-B5E5-05D1E0D13961}"/>
              </a:ext>
            </a:extLst>
          </p:cNvPr>
          <p:cNvSpPr>
            <a:spLocks noGrp="1"/>
          </p:cNvSpPr>
          <p:nvPr>
            <p:ph type="title"/>
          </p:nvPr>
        </p:nvSpPr>
        <p:spPr/>
        <p:txBody>
          <a:bodyPr/>
          <a:lstStyle/>
          <a:p>
            <a:r>
              <a:rPr lang="en-GB" dirty="0"/>
              <a:t>What are the existing OSA treatment options</a:t>
            </a:r>
            <a:endParaRPr lang="nl-BE" dirty="0"/>
          </a:p>
        </p:txBody>
      </p:sp>
      <p:sp>
        <p:nvSpPr>
          <p:cNvPr id="3" name="Tijdelijke aanduiding voor inhoud 2">
            <a:extLst>
              <a:ext uri="{FF2B5EF4-FFF2-40B4-BE49-F238E27FC236}">
                <a16:creationId xmlns:a16="http://schemas.microsoft.com/office/drawing/2014/main" id="{73AD4290-1CDC-3DEB-3627-163DDE3D4A52}"/>
              </a:ext>
            </a:extLst>
          </p:cNvPr>
          <p:cNvSpPr>
            <a:spLocks noGrp="1"/>
          </p:cNvSpPr>
          <p:nvPr>
            <p:ph idx="1"/>
          </p:nvPr>
        </p:nvSpPr>
        <p:spPr>
          <a:xfrm>
            <a:off x="427102" y="1441620"/>
            <a:ext cx="3869390" cy="443198"/>
          </a:xfrm>
        </p:spPr>
        <p:txBody>
          <a:bodyPr wrap="square">
            <a:spAutoFit/>
          </a:bodyPr>
          <a:lstStyle/>
          <a:p>
            <a:pPr marL="0" indent="0">
              <a:spcBef>
                <a:spcPts val="400"/>
              </a:spcBef>
              <a:buNone/>
            </a:pPr>
            <a:r>
              <a:rPr lang="nl-BE" sz="1600" b="1">
                <a:solidFill>
                  <a:schemeClr val="accent3"/>
                </a:solidFill>
              </a:rPr>
              <a:t>Standard of Care First Line Therapy: Continuous Positive Airway Pressure (CPAP)</a:t>
            </a:r>
            <a:endParaRPr lang="nl-BE" sz="1600" b="1" dirty="0">
              <a:solidFill>
                <a:schemeClr val="accent3"/>
              </a:solidFill>
            </a:endParaRPr>
          </a:p>
        </p:txBody>
      </p:sp>
      <p:sp>
        <p:nvSpPr>
          <p:cNvPr id="5" name="Tijdelijke aanduiding voor dianummer 4">
            <a:extLst>
              <a:ext uri="{FF2B5EF4-FFF2-40B4-BE49-F238E27FC236}">
                <a16:creationId xmlns:a16="http://schemas.microsoft.com/office/drawing/2014/main" id="{4A8D0A8A-58F9-AA39-793D-72E1EE02AA94}"/>
              </a:ext>
            </a:extLst>
          </p:cNvPr>
          <p:cNvSpPr>
            <a:spLocks noGrp="1"/>
          </p:cNvSpPr>
          <p:nvPr>
            <p:ph type="sldNum" sz="quarter" idx="12"/>
          </p:nvPr>
        </p:nvSpPr>
        <p:spPr/>
        <p:txBody>
          <a:bodyPr/>
          <a:lstStyle/>
          <a:p>
            <a:fld id="{DF2CA987-E86B-4C06-912F-BC68CE814A98}" type="slidenum">
              <a:rPr lang="en-GB" smtClean="0"/>
              <a:t>7</a:t>
            </a:fld>
            <a:endParaRPr lang="en-GB"/>
          </a:p>
        </p:txBody>
      </p:sp>
      <p:sp>
        <p:nvSpPr>
          <p:cNvPr id="10" name="Rectangle 18">
            <a:extLst>
              <a:ext uri="{FF2B5EF4-FFF2-40B4-BE49-F238E27FC236}">
                <a16:creationId xmlns:a16="http://schemas.microsoft.com/office/drawing/2014/main" id="{98273206-7822-F667-A64C-9D6D826CEA42}"/>
              </a:ext>
            </a:extLst>
          </p:cNvPr>
          <p:cNvSpPr/>
          <p:nvPr/>
        </p:nvSpPr>
        <p:spPr bwMode="auto">
          <a:xfrm>
            <a:off x="218736" y="4321825"/>
            <a:ext cx="5332978" cy="1782196"/>
          </a:xfrm>
          <a:prstGeom prst="rect">
            <a:avLst/>
          </a:prstGeom>
          <a:noFill/>
          <a:ln>
            <a:noFill/>
          </a:ln>
          <a:effectLst/>
        </p:spPr>
        <p:txBody>
          <a:bodyPr vert="horz" wrap="square" lIns="180000" tIns="90000" rIns="180000" bIns="90000" numCol="1" rtlCol="0" anchor="t" anchorCtr="0" compatLnSpc="1">
            <a:prstTxWarp prst="textNoShape">
              <a:avLst/>
            </a:prstTxWarp>
            <a:spAutoFit/>
          </a:bodyPr>
          <a:lstStyle/>
          <a:p>
            <a:pPr marL="182563" indent="-182563">
              <a:spcBef>
                <a:spcPts val="600"/>
              </a:spcBef>
              <a:spcAft>
                <a:spcPts val="600"/>
              </a:spcAft>
              <a:buClr>
                <a:schemeClr val="accent3"/>
              </a:buClr>
              <a:buFont typeface="Arial" panose="020B0604020202020204" pitchFamily="34" charset="0"/>
              <a:buChar char="•"/>
            </a:pPr>
            <a:r>
              <a:rPr lang="en-US" sz="1400" dirty="0"/>
              <a:t>Therapy efficacy dependent of patient compliance – </a:t>
            </a:r>
            <a:br>
              <a:rPr lang="en-US" sz="1400" dirty="0"/>
            </a:br>
            <a:r>
              <a:rPr lang="en-US" sz="1400" dirty="0"/>
              <a:t>“Dose/Response effect”</a:t>
            </a:r>
            <a:r>
              <a:rPr lang="en-US" sz="1400" baseline="30000" dirty="0">
                <a:solidFill>
                  <a:schemeClr val="accent3"/>
                </a:solidFill>
              </a:rPr>
              <a:t>7</a:t>
            </a:r>
          </a:p>
          <a:p>
            <a:pPr marL="182563" indent="-182563">
              <a:spcBef>
                <a:spcPts val="600"/>
              </a:spcBef>
              <a:spcAft>
                <a:spcPts val="600"/>
              </a:spcAft>
              <a:buClr>
                <a:schemeClr val="accent3"/>
              </a:buClr>
              <a:buFont typeface="Arial" panose="020B0604020202020204" pitchFamily="34" charset="0"/>
              <a:buChar char="•"/>
            </a:pPr>
            <a:r>
              <a:rPr lang="en-US" sz="1400" dirty="0"/>
              <a:t>Compliance definition: </a:t>
            </a:r>
            <a:br>
              <a:rPr lang="en-US" sz="1400" dirty="0"/>
            </a:br>
            <a:r>
              <a:rPr lang="en-US" sz="1400" dirty="0"/>
              <a:t>At least 4 hours/night for 5 nights/week)</a:t>
            </a:r>
            <a:r>
              <a:rPr lang="en-US" sz="1400" baseline="30000" dirty="0">
                <a:solidFill>
                  <a:schemeClr val="accent3"/>
                </a:solidFill>
              </a:rPr>
              <a:t>7</a:t>
            </a:r>
            <a:endParaRPr lang="en-US" sz="1400" dirty="0">
              <a:solidFill>
                <a:schemeClr val="accent3"/>
              </a:solidFill>
            </a:endParaRPr>
          </a:p>
          <a:p>
            <a:pPr marL="182563" indent="-182563">
              <a:spcBef>
                <a:spcPts val="600"/>
              </a:spcBef>
              <a:spcAft>
                <a:spcPts val="600"/>
              </a:spcAft>
              <a:buClr>
                <a:schemeClr val="accent3"/>
              </a:buClr>
              <a:buFont typeface="Arial" panose="020B0604020202020204" pitchFamily="34" charset="0"/>
              <a:buChar char="•"/>
            </a:pPr>
            <a:r>
              <a:rPr lang="en-US" sz="1400" dirty="0"/>
              <a:t>CPAP non-compliance estimated to </a:t>
            </a:r>
            <a:br>
              <a:rPr lang="en-US" sz="1400" dirty="0"/>
            </a:br>
            <a:r>
              <a:rPr lang="en-US" sz="1400" dirty="0"/>
              <a:t>be between 29% and 83%</a:t>
            </a:r>
            <a:r>
              <a:rPr lang="en-US" sz="1400" baseline="30000" dirty="0">
                <a:solidFill>
                  <a:schemeClr val="accent3"/>
                </a:solidFill>
              </a:rPr>
              <a:t>7, 8, 9</a:t>
            </a:r>
          </a:p>
        </p:txBody>
      </p:sp>
      <p:sp>
        <p:nvSpPr>
          <p:cNvPr id="7" name="Tijdelijke aanduiding voor inhoud 2">
            <a:extLst>
              <a:ext uri="{FF2B5EF4-FFF2-40B4-BE49-F238E27FC236}">
                <a16:creationId xmlns:a16="http://schemas.microsoft.com/office/drawing/2014/main" id="{A621CC4F-0DFB-B82A-2E04-863849E69D4F}"/>
              </a:ext>
            </a:extLst>
          </p:cNvPr>
          <p:cNvSpPr txBox="1">
            <a:spLocks/>
          </p:cNvSpPr>
          <p:nvPr/>
        </p:nvSpPr>
        <p:spPr>
          <a:xfrm>
            <a:off x="6487052" y="1041326"/>
            <a:ext cx="4264479"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nl-BE" sz="1600" b="1" dirty="0">
                <a:solidFill>
                  <a:schemeClr val="accent3"/>
                </a:solidFill>
              </a:rPr>
              <a:t>Mandibular Advancement Devices</a:t>
            </a:r>
          </a:p>
        </p:txBody>
      </p:sp>
      <p:sp>
        <p:nvSpPr>
          <p:cNvPr id="8" name="Tijdelijke aanduiding voor inhoud 2">
            <a:extLst>
              <a:ext uri="{FF2B5EF4-FFF2-40B4-BE49-F238E27FC236}">
                <a16:creationId xmlns:a16="http://schemas.microsoft.com/office/drawing/2014/main" id="{67EF481F-CFA3-99EB-7328-6BC18BF1C723}"/>
              </a:ext>
            </a:extLst>
          </p:cNvPr>
          <p:cNvSpPr txBox="1">
            <a:spLocks/>
          </p:cNvSpPr>
          <p:nvPr/>
        </p:nvSpPr>
        <p:spPr>
          <a:xfrm>
            <a:off x="6487052" y="4657653"/>
            <a:ext cx="5414814" cy="246221"/>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nl-BE" sz="1600" b="1" dirty="0">
                <a:solidFill>
                  <a:schemeClr val="accent3"/>
                </a:solidFill>
              </a:rPr>
              <a:t>Traditional Surgery</a:t>
            </a:r>
          </a:p>
        </p:txBody>
      </p:sp>
      <p:sp>
        <p:nvSpPr>
          <p:cNvPr id="14" name="Rectangle 22">
            <a:extLst>
              <a:ext uri="{FF2B5EF4-FFF2-40B4-BE49-F238E27FC236}">
                <a16:creationId xmlns:a16="http://schemas.microsoft.com/office/drawing/2014/main" id="{65BAB79E-8623-10E6-22B1-9CA6058D6606}"/>
              </a:ext>
            </a:extLst>
          </p:cNvPr>
          <p:cNvSpPr/>
          <p:nvPr/>
        </p:nvSpPr>
        <p:spPr bwMode="auto">
          <a:xfrm>
            <a:off x="7542870" y="5065204"/>
            <a:ext cx="4241144" cy="697627"/>
          </a:xfrm>
          <a:prstGeom prst="rect">
            <a:avLst/>
          </a:prstGeom>
          <a:noFill/>
          <a:ln>
            <a:noFill/>
          </a:ln>
          <a:effectLst/>
        </p:spPr>
        <p:txBody>
          <a:bodyPr vert="horz" wrap="square" lIns="0" tIns="0" rIns="0" bIns="0" numCol="1" rtlCol="0" anchor="t" anchorCtr="0" compatLnSpc="1">
            <a:prstTxWarp prst="textNoShape">
              <a:avLst/>
            </a:prstTxWarp>
            <a:spAutoFit/>
          </a:bodyPr>
          <a:lstStyle/>
          <a:p>
            <a:pPr marL="182563" indent="-182563">
              <a:spcBef>
                <a:spcPts val="200"/>
              </a:spcBef>
              <a:buClr>
                <a:schemeClr val="accent3"/>
              </a:buClr>
              <a:buFont typeface="Arial" panose="020B0604020202020204" pitchFamily="34" charset="0"/>
              <a:buChar char="•"/>
            </a:pPr>
            <a:r>
              <a:rPr lang="en-US" sz="1400" dirty="0"/>
              <a:t>Highly invasive and remains last resort</a:t>
            </a:r>
          </a:p>
          <a:p>
            <a:pPr marL="182563" indent="-182563">
              <a:spcBef>
                <a:spcPts val="200"/>
              </a:spcBef>
              <a:buClr>
                <a:schemeClr val="accent3"/>
              </a:buClr>
              <a:buFont typeface="Arial" panose="020B0604020202020204" pitchFamily="34" charset="0"/>
              <a:buChar char="•"/>
            </a:pPr>
            <a:r>
              <a:rPr lang="en-US" sz="1400" dirty="0"/>
              <a:t>30% to 60%</a:t>
            </a:r>
            <a:r>
              <a:rPr lang="en-US" sz="1400" baseline="30000" dirty="0">
                <a:solidFill>
                  <a:schemeClr val="accent3"/>
                </a:solidFill>
              </a:rPr>
              <a:t>12</a:t>
            </a:r>
            <a:r>
              <a:rPr lang="en-US" sz="1400" dirty="0"/>
              <a:t> success rate</a:t>
            </a:r>
          </a:p>
          <a:p>
            <a:pPr marL="182563" indent="-182563">
              <a:spcBef>
                <a:spcPts val="200"/>
              </a:spcBef>
              <a:buClr>
                <a:schemeClr val="accent3"/>
              </a:buClr>
              <a:buFont typeface="Arial" panose="020B0604020202020204" pitchFamily="34" charset="0"/>
              <a:buChar char="•"/>
            </a:pPr>
            <a:r>
              <a:rPr lang="en-US" sz="1400" dirty="0"/>
              <a:t>High incidence of side effects</a:t>
            </a:r>
          </a:p>
        </p:txBody>
      </p:sp>
      <p:grpSp>
        <p:nvGrpSpPr>
          <p:cNvPr id="17" name="Group 16">
            <a:extLst>
              <a:ext uri="{FF2B5EF4-FFF2-40B4-BE49-F238E27FC236}">
                <a16:creationId xmlns:a16="http://schemas.microsoft.com/office/drawing/2014/main" id="{C8EF9175-0DDA-4C1F-B93C-3DC5A9F519B8}"/>
              </a:ext>
            </a:extLst>
          </p:cNvPr>
          <p:cNvGrpSpPr/>
          <p:nvPr/>
        </p:nvGrpSpPr>
        <p:grpSpPr>
          <a:xfrm>
            <a:off x="6481313" y="5111008"/>
            <a:ext cx="920226" cy="792000"/>
            <a:chOff x="4111602" y="4638748"/>
            <a:chExt cx="1219063" cy="1097443"/>
          </a:xfrm>
        </p:grpSpPr>
        <p:sp>
          <p:nvSpPr>
            <p:cNvPr id="15" name="Oval 14">
              <a:extLst>
                <a:ext uri="{FF2B5EF4-FFF2-40B4-BE49-F238E27FC236}">
                  <a16:creationId xmlns:a16="http://schemas.microsoft.com/office/drawing/2014/main" id="{C05F6818-B2CC-53A7-3405-262A4F8B6947}"/>
                </a:ext>
              </a:extLst>
            </p:cNvPr>
            <p:cNvSpPr>
              <a:spLocks noChangeAspect="1"/>
            </p:cNvSpPr>
            <p:nvPr/>
          </p:nvSpPr>
          <p:spPr>
            <a:xfrm>
              <a:off x="4111602" y="4638748"/>
              <a:ext cx="1049196" cy="1097443"/>
            </a:xfrm>
            <a:prstGeom prst="ellips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7" name="Afbeelding 26" descr="Afbeelding met kaart&#10;&#10;Automatisch gegenereerde beschrijving">
              <a:extLst>
                <a:ext uri="{FF2B5EF4-FFF2-40B4-BE49-F238E27FC236}">
                  <a16:creationId xmlns:a16="http://schemas.microsoft.com/office/drawing/2014/main" id="{033EE061-D53F-61FA-F00C-76C3FF0D77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216" y="4704945"/>
              <a:ext cx="906449" cy="1005938"/>
            </a:xfrm>
            <a:prstGeom prst="rect">
              <a:avLst/>
            </a:prstGeom>
            <a:noFill/>
          </p:spPr>
        </p:pic>
      </p:grpSp>
      <p:grpSp>
        <p:nvGrpSpPr>
          <p:cNvPr id="6" name="Group 5">
            <a:extLst>
              <a:ext uri="{FF2B5EF4-FFF2-40B4-BE49-F238E27FC236}">
                <a16:creationId xmlns:a16="http://schemas.microsoft.com/office/drawing/2014/main" id="{07545281-CEB9-4D77-9ED6-6FFD76D702C2}"/>
              </a:ext>
            </a:extLst>
          </p:cNvPr>
          <p:cNvGrpSpPr/>
          <p:nvPr/>
        </p:nvGrpSpPr>
        <p:grpSpPr>
          <a:xfrm>
            <a:off x="6353378" y="1274401"/>
            <a:ext cx="980415" cy="1015921"/>
            <a:chOff x="3799026" y="1216215"/>
            <a:chExt cx="1215122" cy="1238230"/>
          </a:xfrm>
        </p:grpSpPr>
        <p:sp>
          <p:nvSpPr>
            <p:cNvPr id="11" name="Oval 10">
              <a:extLst>
                <a:ext uri="{FF2B5EF4-FFF2-40B4-BE49-F238E27FC236}">
                  <a16:creationId xmlns:a16="http://schemas.microsoft.com/office/drawing/2014/main" id="{9F3E7EE4-4198-C5F4-EBFA-33113C39A66C}"/>
                </a:ext>
              </a:extLst>
            </p:cNvPr>
            <p:cNvSpPr>
              <a:spLocks/>
            </p:cNvSpPr>
            <p:nvPr/>
          </p:nvSpPr>
          <p:spPr>
            <a:xfrm>
              <a:off x="3932811" y="1489136"/>
              <a:ext cx="981601" cy="965309"/>
            </a:xfrm>
            <a:prstGeom prst="ellips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9" name="Afbeelding 28">
              <a:extLst>
                <a:ext uri="{FF2B5EF4-FFF2-40B4-BE49-F238E27FC236}">
                  <a16:creationId xmlns:a16="http://schemas.microsoft.com/office/drawing/2014/main" id="{DAD40C3F-FF71-159C-191B-6D2AEA0BDA3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30998"/>
            <a:stretch/>
          </p:blipFill>
          <p:spPr>
            <a:xfrm rot="20620770">
              <a:off x="3799026" y="1216215"/>
              <a:ext cx="1215122" cy="997317"/>
            </a:xfrm>
            <a:prstGeom prst="rect">
              <a:avLst/>
            </a:prstGeom>
          </p:spPr>
        </p:pic>
      </p:grpSp>
      <p:grpSp>
        <p:nvGrpSpPr>
          <p:cNvPr id="4" name="Group 3">
            <a:extLst>
              <a:ext uri="{FF2B5EF4-FFF2-40B4-BE49-F238E27FC236}">
                <a16:creationId xmlns:a16="http://schemas.microsoft.com/office/drawing/2014/main" id="{4818145D-CE9F-46EE-AA12-5C3AA0F30CA6}"/>
              </a:ext>
            </a:extLst>
          </p:cNvPr>
          <p:cNvGrpSpPr/>
          <p:nvPr/>
        </p:nvGrpSpPr>
        <p:grpSpPr>
          <a:xfrm>
            <a:off x="6487871" y="2935505"/>
            <a:ext cx="870406" cy="909623"/>
            <a:chOff x="4572022" y="2980481"/>
            <a:chExt cx="1348983" cy="1184664"/>
          </a:xfrm>
        </p:grpSpPr>
        <p:sp>
          <p:nvSpPr>
            <p:cNvPr id="13" name="Oval 12">
              <a:extLst>
                <a:ext uri="{FF2B5EF4-FFF2-40B4-BE49-F238E27FC236}">
                  <a16:creationId xmlns:a16="http://schemas.microsoft.com/office/drawing/2014/main" id="{BE065E5A-E41C-3371-938F-0E7C04F7B889}"/>
                </a:ext>
              </a:extLst>
            </p:cNvPr>
            <p:cNvSpPr>
              <a:spLocks/>
            </p:cNvSpPr>
            <p:nvPr/>
          </p:nvSpPr>
          <p:spPr>
            <a:xfrm>
              <a:off x="4572022" y="2980481"/>
              <a:ext cx="1227467" cy="1030681"/>
            </a:xfrm>
            <a:prstGeom prst="ellips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5" name="Afbeelding 12">
              <a:extLst>
                <a:ext uri="{FF2B5EF4-FFF2-40B4-BE49-F238E27FC236}">
                  <a16:creationId xmlns:a16="http://schemas.microsoft.com/office/drawing/2014/main" id="{0C07FC7F-6FB5-3480-E7CB-C97D58499AF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752435" y="3136829"/>
              <a:ext cx="1168570" cy="1028316"/>
            </a:xfrm>
            <a:prstGeom prst="rect">
              <a:avLst/>
            </a:prstGeom>
          </p:spPr>
        </p:pic>
      </p:grpSp>
      <p:sp>
        <p:nvSpPr>
          <p:cNvPr id="36" name="Tijdelijke aanduiding voor inhoud 2">
            <a:extLst>
              <a:ext uri="{FF2B5EF4-FFF2-40B4-BE49-F238E27FC236}">
                <a16:creationId xmlns:a16="http://schemas.microsoft.com/office/drawing/2014/main" id="{728C9B87-E89F-523F-0C13-B97834166D06}"/>
              </a:ext>
            </a:extLst>
          </p:cNvPr>
          <p:cNvSpPr txBox="1">
            <a:spLocks/>
          </p:cNvSpPr>
          <p:nvPr/>
        </p:nvSpPr>
        <p:spPr>
          <a:xfrm>
            <a:off x="6487052" y="2484179"/>
            <a:ext cx="5414814" cy="246221"/>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nl-BE" sz="1600" b="1" dirty="0">
                <a:solidFill>
                  <a:schemeClr val="accent3"/>
                </a:solidFill>
              </a:rPr>
              <a:t>Unilateral Hypoglossal Nerve Stimulation </a:t>
            </a:r>
            <a:r>
              <a:rPr lang="nl-BE" sz="1600" b="1" i="1" dirty="0">
                <a:solidFill>
                  <a:schemeClr val="accent3"/>
                </a:solidFill>
              </a:rPr>
              <a:t>(Uni-HGNS)</a:t>
            </a:r>
          </a:p>
        </p:txBody>
      </p:sp>
      <p:sp>
        <p:nvSpPr>
          <p:cNvPr id="16" name="Rectangle 22">
            <a:extLst>
              <a:ext uri="{FF2B5EF4-FFF2-40B4-BE49-F238E27FC236}">
                <a16:creationId xmlns:a16="http://schemas.microsoft.com/office/drawing/2014/main" id="{A4E128C1-3369-64F2-341C-95D840A598FE}"/>
              </a:ext>
            </a:extLst>
          </p:cNvPr>
          <p:cNvSpPr/>
          <p:nvPr/>
        </p:nvSpPr>
        <p:spPr bwMode="auto">
          <a:xfrm>
            <a:off x="7537192" y="2878200"/>
            <a:ext cx="4246821" cy="697627"/>
          </a:xfrm>
          <a:prstGeom prst="rect">
            <a:avLst/>
          </a:prstGeom>
          <a:noFill/>
          <a:ln>
            <a:noFill/>
          </a:ln>
          <a:effectLst/>
        </p:spPr>
        <p:txBody>
          <a:bodyPr vert="horz" wrap="square" lIns="0" tIns="0" rIns="0" bIns="0" numCol="1" rtlCol="0" anchor="t" anchorCtr="0" compatLnSpc="1">
            <a:prstTxWarp prst="textNoShape">
              <a:avLst/>
            </a:prstTxWarp>
            <a:spAutoFit/>
          </a:bodyPr>
          <a:lstStyle/>
          <a:p>
            <a:pPr marL="182563" indent="-182563">
              <a:spcBef>
                <a:spcPts val="200"/>
              </a:spcBef>
              <a:buClr>
                <a:schemeClr val="accent3"/>
              </a:buClr>
              <a:buFont typeface="Arial" panose="020B0604020202020204" pitchFamily="34" charset="0"/>
              <a:buChar char="•"/>
            </a:pPr>
            <a:r>
              <a:rPr lang="en-US" sz="1400" dirty="0">
                <a:solidFill>
                  <a:srgbClr val="000000"/>
                </a:solidFill>
              </a:rPr>
              <a:t>Suitable for moderate to severe OSA</a:t>
            </a:r>
            <a:r>
              <a:rPr lang="en-US" sz="1400" baseline="30000" dirty="0">
                <a:solidFill>
                  <a:schemeClr val="accent3"/>
                </a:solidFill>
              </a:rPr>
              <a:t>11</a:t>
            </a:r>
          </a:p>
          <a:p>
            <a:pPr marL="182563" indent="-182563">
              <a:spcBef>
                <a:spcPts val="200"/>
              </a:spcBef>
              <a:buClr>
                <a:schemeClr val="accent3"/>
              </a:buClr>
              <a:buFont typeface="Arial" panose="020B0604020202020204" pitchFamily="34" charset="0"/>
              <a:buChar char="•"/>
            </a:pPr>
            <a:r>
              <a:rPr lang="en-US" sz="1400" dirty="0"/>
              <a:t>Multiple incisions with an implanted battery</a:t>
            </a:r>
          </a:p>
          <a:p>
            <a:pPr marL="182563" indent="-182563">
              <a:spcBef>
                <a:spcPts val="200"/>
              </a:spcBef>
              <a:buClr>
                <a:schemeClr val="accent3"/>
              </a:buClr>
              <a:buFont typeface="Arial" panose="020B0604020202020204" pitchFamily="34" charset="0"/>
              <a:buChar char="•"/>
            </a:pPr>
            <a:r>
              <a:rPr lang="en-US" sz="1400" dirty="0"/>
              <a:t>MRI compatibility restrictions</a:t>
            </a:r>
          </a:p>
        </p:txBody>
      </p:sp>
      <p:sp>
        <p:nvSpPr>
          <p:cNvPr id="28" name="Rectangle 22">
            <a:extLst>
              <a:ext uri="{FF2B5EF4-FFF2-40B4-BE49-F238E27FC236}">
                <a16:creationId xmlns:a16="http://schemas.microsoft.com/office/drawing/2014/main" id="{5487BB6C-0DF8-4551-D0D5-30D575E9E486}"/>
              </a:ext>
            </a:extLst>
          </p:cNvPr>
          <p:cNvSpPr/>
          <p:nvPr/>
        </p:nvSpPr>
        <p:spPr bwMode="auto">
          <a:xfrm>
            <a:off x="7537192" y="1415799"/>
            <a:ext cx="4246821" cy="697627"/>
          </a:xfrm>
          <a:prstGeom prst="rect">
            <a:avLst/>
          </a:prstGeom>
          <a:noFill/>
          <a:ln>
            <a:noFill/>
          </a:ln>
          <a:effectLst/>
        </p:spPr>
        <p:txBody>
          <a:bodyPr vert="horz" wrap="square" lIns="0" tIns="0" rIns="0" bIns="0" numCol="1" rtlCol="0" anchor="t" anchorCtr="0" compatLnSpc="1">
            <a:prstTxWarp prst="textNoShape">
              <a:avLst/>
            </a:prstTxWarp>
            <a:spAutoFit/>
          </a:bodyPr>
          <a:lstStyle/>
          <a:p>
            <a:pPr marL="180000" indent="-180000">
              <a:spcBef>
                <a:spcPts val="200"/>
              </a:spcBef>
              <a:buClr>
                <a:schemeClr val="accent3"/>
              </a:buClr>
              <a:buFont typeface="Arial" panose="020B0604020202020204" pitchFamily="34" charset="0"/>
              <a:buChar char="•"/>
            </a:pPr>
            <a:r>
              <a:rPr lang="en-US" sz="1400" dirty="0"/>
              <a:t>Mostly suitable for mild to moderate OSA</a:t>
            </a:r>
          </a:p>
          <a:p>
            <a:pPr marL="180000" indent="-180000">
              <a:spcBef>
                <a:spcPts val="200"/>
              </a:spcBef>
              <a:buClr>
                <a:schemeClr val="accent3"/>
              </a:buClr>
              <a:buFont typeface="Arial" panose="020B0604020202020204" pitchFamily="34" charset="0"/>
              <a:buChar char="•"/>
            </a:pPr>
            <a:r>
              <a:rPr lang="en-US" sz="1400" dirty="0"/>
              <a:t>Non-predictive therapy efficacy</a:t>
            </a:r>
          </a:p>
          <a:p>
            <a:pPr marL="180000" indent="-180000">
              <a:spcBef>
                <a:spcPts val="200"/>
              </a:spcBef>
              <a:buClr>
                <a:schemeClr val="accent3"/>
              </a:buClr>
              <a:buFont typeface="Arial" panose="020B0604020202020204" pitchFamily="34" charset="0"/>
              <a:buChar char="•"/>
            </a:pPr>
            <a:r>
              <a:rPr lang="en-US" sz="1400" dirty="0"/>
              <a:t>High out-of-pocket cost to patient</a:t>
            </a:r>
          </a:p>
        </p:txBody>
      </p:sp>
      <p:cxnSp>
        <p:nvCxnSpPr>
          <p:cNvPr id="22" name="Connector: Elbow 21">
            <a:extLst>
              <a:ext uri="{FF2B5EF4-FFF2-40B4-BE49-F238E27FC236}">
                <a16:creationId xmlns:a16="http://schemas.microsoft.com/office/drawing/2014/main" id="{49F64EF5-9244-4DEF-AA0C-D00C1B960B82}"/>
              </a:ext>
            </a:extLst>
          </p:cNvPr>
          <p:cNvCxnSpPr>
            <a:cxnSpLocks/>
          </p:cNvCxnSpPr>
          <p:nvPr/>
        </p:nvCxnSpPr>
        <p:spPr>
          <a:xfrm flipV="1">
            <a:off x="4661425" y="1848112"/>
            <a:ext cx="1488554" cy="810305"/>
          </a:xfrm>
          <a:prstGeom prst="bentConnector3">
            <a:avLst>
              <a:gd name="adj1" fmla="val 50000"/>
            </a:avLst>
          </a:prstGeom>
          <a:ln>
            <a:solidFill>
              <a:schemeClr val="accent3"/>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44CF80-6D57-4D44-98BA-440BF5B0CB4D}"/>
              </a:ext>
            </a:extLst>
          </p:cNvPr>
          <p:cNvCxnSpPr>
            <a:cxnSpLocks/>
          </p:cNvCxnSpPr>
          <p:nvPr/>
        </p:nvCxnSpPr>
        <p:spPr>
          <a:xfrm>
            <a:off x="4649131" y="3366100"/>
            <a:ext cx="1500848" cy="0"/>
          </a:xfrm>
          <a:prstGeom prst="straightConnector1">
            <a:avLst/>
          </a:prstGeom>
          <a:ln>
            <a:solidFill>
              <a:schemeClr val="accent3"/>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D085647-9CE7-81FC-67D7-342A0C85DB76}"/>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07988" y="2006305"/>
            <a:ext cx="3847083" cy="2278268"/>
          </a:xfrm>
          <a:prstGeom prst="rect">
            <a:avLst/>
          </a:prstGeom>
        </p:spPr>
      </p:pic>
      <p:cxnSp>
        <p:nvCxnSpPr>
          <p:cNvPr id="41" name="Connector: Elbow 37">
            <a:extLst>
              <a:ext uri="{FF2B5EF4-FFF2-40B4-BE49-F238E27FC236}">
                <a16:creationId xmlns:a16="http://schemas.microsoft.com/office/drawing/2014/main" id="{B7FDC855-2C0E-1DEF-52A2-50494AA156DD}"/>
              </a:ext>
            </a:extLst>
          </p:cNvPr>
          <p:cNvCxnSpPr>
            <a:cxnSpLocks/>
          </p:cNvCxnSpPr>
          <p:nvPr/>
        </p:nvCxnSpPr>
        <p:spPr>
          <a:xfrm>
            <a:off x="4649131" y="4068589"/>
            <a:ext cx="1500848" cy="1415354"/>
          </a:xfrm>
          <a:prstGeom prst="bentConnector3">
            <a:avLst>
              <a:gd name="adj1" fmla="val 50000"/>
            </a:avLst>
          </a:prstGeom>
          <a:ln>
            <a:solidFill>
              <a:schemeClr val="accent3"/>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4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B7984-D612-6FEA-85E6-1316AB92FE6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6513BCD-94D7-D7E5-FC66-1D03AA4880A5}"/>
              </a:ext>
            </a:extLst>
          </p:cNvPr>
          <p:cNvGrpSpPr/>
          <p:nvPr/>
        </p:nvGrpSpPr>
        <p:grpSpPr>
          <a:xfrm>
            <a:off x="407988" y="2485703"/>
            <a:ext cx="4646646" cy="1886594"/>
            <a:chOff x="584718" y="2635701"/>
            <a:chExt cx="4646646" cy="1886594"/>
          </a:xfrm>
        </p:grpSpPr>
        <p:pic>
          <p:nvPicPr>
            <p:cNvPr id="4" name="Picture 3" descr="A white letter on a black background&#10;&#10;AI-generated content may be incorrect.">
              <a:extLst>
                <a:ext uri="{FF2B5EF4-FFF2-40B4-BE49-F238E27FC236}">
                  <a16:creationId xmlns:a16="http://schemas.microsoft.com/office/drawing/2014/main" id="{148E9650-AFBC-32D1-EF81-9A6BEA7741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4718" y="2635701"/>
              <a:ext cx="4646646" cy="1064611"/>
            </a:xfrm>
            <a:prstGeom prst="rect">
              <a:avLst/>
            </a:prstGeom>
          </p:spPr>
        </p:pic>
        <p:sp>
          <p:nvSpPr>
            <p:cNvPr id="5" name="TextBox 4">
              <a:extLst>
                <a:ext uri="{FF2B5EF4-FFF2-40B4-BE49-F238E27FC236}">
                  <a16:creationId xmlns:a16="http://schemas.microsoft.com/office/drawing/2014/main" id="{A1B9D937-78ED-CFCA-357B-F15A0D141564}"/>
                </a:ext>
              </a:extLst>
            </p:cNvPr>
            <p:cNvSpPr txBox="1"/>
            <p:nvPr/>
          </p:nvSpPr>
          <p:spPr>
            <a:xfrm>
              <a:off x="641363" y="3937520"/>
              <a:ext cx="3694923" cy="584775"/>
            </a:xfrm>
            <a:prstGeom prst="rect">
              <a:avLst/>
            </a:prstGeom>
            <a:noFill/>
          </p:spPr>
          <p:txBody>
            <a:bodyPr wrap="square" lIns="0" rtlCol="0">
              <a:spAutoFit/>
            </a:bodyPr>
            <a:lstStyle/>
            <a:p>
              <a:r>
                <a:rPr lang="en-US" sz="3200" b="1" dirty="0">
                  <a:solidFill>
                    <a:schemeClr val="bg1"/>
                  </a:solidFill>
                </a:rPr>
                <a:t>Make Sleep Simple</a:t>
              </a:r>
            </a:p>
          </p:txBody>
        </p:sp>
      </p:grpSp>
      <p:sp>
        <p:nvSpPr>
          <p:cNvPr id="3" name="TextBox 2">
            <a:extLst>
              <a:ext uri="{FF2B5EF4-FFF2-40B4-BE49-F238E27FC236}">
                <a16:creationId xmlns:a16="http://schemas.microsoft.com/office/drawing/2014/main" id="{44D452F6-71D5-DE6D-B67F-B7A29C194ADA}"/>
              </a:ext>
            </a:extLst>
          </p:cNvPr>
          <p:cNvSpPr txBox="1"/>
          <p:nvPr/>
        </p:nvSpPr>
        <p:spPr>
          <a:xfrm>
            <a:off x="407988" y="4791936"/>
            <a:ext cx="8015820" cy="523220"/>
          </a:xfrm>
          <a:prstGeom prst="rect">
            <a:avLst/>
          </a:prstGeom>
          <a:noFill/>
        </p:spPr>
        <p:txBody>
          <a:bodyPr wrap="square">
            <a:spAutoFit/>
          </a:bodyPr>
          <a:lstStyle/>
          <a:p>
            <a:r>
              <a:rPr lang="en-US" sz="2800" b="1" i="0" u="none" strike="noStrike" dirty="0">
                <a:solidFill>
                  <a:schemeClr val="accent3"/>
                </a:solidFill>
                <a:effectLst/>
                <a:latin typeface="Calibri" panose="020F0502020204030204" pitchFamily="34" charset="0"/>
              </a:rPr>
              <a:t>A Completely Differentiated Patient-First Technology</a:t>
            </a:r>
            <a:endParaRPr lang="en-US" sz="2800" b="1" dirty="0">
              <a:solidFill>
                <a:schemeClr val="accent3"/>
              </a:solidFill>
            </a:endParaRPr>
          </a:p>
        </p:txBody>
      </p:sp>
    </p:spTree>
    <p:extLst>
      <p:ext uri="{BB962C8B-B14F-4D97-AF65-F5344CB8AC3E}">
        <p14:creationId xmlns:p14="http://schemas.microsoft.com/office/powerpoint/2010/main" val="71027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5D93-8D7C-0ED3-A2FF-809FA998CFCD}"/>
            </a:ext>
          </a:extLst>
        </p:cNvPr>
        <p:cNvGrpSpPr/>
        <p:nvPr/>
      </p:nvGrpSpPr>
      <p:grpSpPr>
        <a:xfrm>
          <a:off x="0" y="0"/>
          <a:ext cx="0" cy="0"/>
          <a:chOff x="0" y="0"/>
          <a:chExt cx="0" cy="0"/>
        </a:xfrm>
      </p:grpSpPr>
      <p:pic>
        <p:nvPicPr>
          <p:cNvPr id="13" name="Picture 12" descr="A person sleeping in a bed&#10;&#10;Description automatically generated">
            <a:extLst>
              <a:ext uri="{FF2B5EF4-FFF2-40B4-BE49-F238E27FC236}">
                <a16:creationId xmlns:a16="http://schemas.microsoft.com/office/drawing/2014/main" id="{CD3F54B7-487F-128E-6EA8-B9AB9DC89E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4" name="Straight Connector 13">
            <a:extLst>
              <a:ext uri="{FF2B5EF4-FFF2-40B4-BE49-F238E27FC236}">
                <a16:creationId xmlns:a16="http://schemas.microsoft.com/office/drawing/2014/main" id="{C9BEA6AD-3163-CE98-C2DB-5EDCDC87EE12}"/>
              </a:ext>
            </a:extLst>
          </p:cNvPr>
          <p:cNvCxnSpPr>
            <a:cxnSpLocks/>
          </p:cNvCxnSpPr>
          <p:nvPr/>
        </p:nvCxnSpPr>
        <p:spPr>
          <a:xfrm>
            <a:off x="5057287" y="901743"/>
            <a:ext cx="0" cy="19212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405B0E-A0BD-9953-B4C6-C5BD66928A3E}"/>
              </a:ext>
            </a:extLst>
          </p:cNvPr>
          <p:cNvCxnSpPr>
            <a:cxnSpLocks/>
          </p:cNvCxnSpPr>
          <p:nvPr/>
        </p:nvCxnSpPr>
        <p:spPr>
          <a:xfrm>
            <a:off x="4628805" y="2823036"/>
            <a:ext cx="43869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52D3A6-8A43-DD06-C189-A5D932C02B41}"/>
              </a:ext>
            </a:extLst>
          </p:cNvPr>
          <p:cNvCxnSpPr>
            <a:cxnSpLocks/>
          </p:cNvCxnSpPr>
          <p:nvPr/>
        </p:nvCxnSpPr>
        <p:spPr>
          <a:xfrm>
            <a:off x="4628805" y="1842117"/>
            <a:ext cx="42848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2EF7F0-3AA8-EE4E-E047-7CEAD17F45BE}"/>
              </a:ext>
            </a:extLst>
          </p:cNvPr>
          <p:cNvCxnSpPr>
            <a:cxnSpLocks/>
          </p:cNvCxnSpPr>
          <p:nvPr/>
        </p:nvCxnSpPr>
        <p:spPr>
          <a:xfrm>
            <a:off x="4628805" y="901743"/>
            <a:ext cx="42848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5C857B-C829-9B5E-7023-EBD069B71032}"/>
              </a:ext>
            </a:extLst>
          </p:cNvPr>
          <p:cNvCxnSpPr>
            <a:cxnSpLocks/>
          </p:cNvCxnSpPr>
          <p:nvPr/>
        </p:nvCxnSpPr>
        <p:spPr>
          <a:xfrm>
            <a:off x="5057287" y="1839595"/>
            <a:ext cx="645861" cy="2182426"/>
          </a:xfrm>
          <a:prstGeom prst="line">
            <a:avLst/>
          </a:prstGeom>
          <a:ln w="952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94BBA4-77D4-1D7E-78CE-466FBF434420}"/>
              </a:ext>
            </a:extLst>
          </p:cNvPr>
          <p:cNvCxnSpPr>
            <a:cxnSpLocks/>
          </p:cNvCxnSpPr>
          <p:nvPr/>
        </p:nvCxnSpPr>
        <p:spPr>
          <a:xfrm flipH="1" flipV="1">
            <a:off x="5765800" y="4432300"/>
            <a:ext cx="1003300" cy="172145"/>
          </a:xfrm>
          <a:prstGeom prst="line">
            <a:avLst/>
          </a:prstGeom>
          <a:ln w="952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 name="Afgeronde rechthoek 1">
            <a:extLst>
              <a:ext uri="{FF2B5EF4-FFF2-40B4-BE49-F238E27FC236}">
                <a16:creationId xmlns:a16="http://schemas.microsoft.com/office/drawing/2014/main" id="{CC3BE77E-38A7-BB21-8F53-5AB81C9C2E5E}"/>
              </a:ext>
            </a:extLst>
          </p:cNvPr>
          <p:cNvSpPr/>
          <p:nvPr/>
        </p:nvSpPr>
        <p:spPr>
          <a:xfrm>
            <a:off x="1015303" y="2386657"/>
            <a:ext cx="3613502" cy="855620"/>
          </a:xfrm>
          <a:prstGeom prst="roundRect">
            <a:avLst>
              <a:gd name="adj" fmla="val 50000"/>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Bilateral nerve stimulation</a:t>
            </a:r>
          </a:p>
        </p:txBody>
      </p:sp>
      <p:sp>
        <p:nvSpPr>
          <p:cNvPr id="3" name="Afgeronde rechthoek 2">
            <a:extLst>
              <a:ext uri="{FF2B5EF4-FFF2-40B4-BE49-F238E27FC236}">
                <a16:creationId xmlns:a16="http://schemas.microsoft.com/office/drawing/2014/main" id="{67E1D17A-9C74-CE2E-ED9F-FB800854C40A}"/>
              </a:ext>
            </a:extLst>
          </p:cNvPr>
          <p:cNvSpPr/>
          <p:nvPr/>
        </p:nvSpPr>
        <p:spPr>
          <a:xfrm>
            <a:off x="333464" y="490913"/>
            <a:ext cx="4295341" cy="796999"/>
          </a:xfrm>
          <a:prstGeom prst="roundRect">
            <a:avLst>
              <a:gd name="adj" fmla="val 50000"/>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1.5T &amp; 3T </a:t>
            </a:r>
            <a:br>
              <a:rPr lang="en-US" sz="2400" b="1" dirty="0">
                <a:solidFill>
                  <a:schemeClr val="bg1"/>
                </a:solidFill>
              </a:rPr>
            </a:br>
            <a:r>
              <a:rPr lang="en-US" sz="2400" b="1" dirty="0">
                <a:solidFill>
                  <a:schemeClr val="bg1"/>
                </a:solidFill>
              </a:rPr>
              <a:t>Full-body MRI compatible</a:t>
            </a:r>
          </a:p>
        </p:txBody>
      </p:sp>
      <p:sp>
        <p:nvSpPr>
          <p:cNvPr id="5" name="Afgeronde rechthoek 4">
            <a:extLst>
              <a:ext uri="{FF2B5EF4-FFF2-40B4-BE49-F238E27FC236}">
                <a16:creationId xmlns:a16="http://schemas.microsoft.com/office/drawing/2014/main" id="{CC093C40-3DD2-58B8-3C5B-EE74A1DFEB42}"/>
              </a:ext>
            </a:extLst>
          </p:cNvPr>
          <p:cNvSpPr/>
          <p:nvPr/>
        </p:nvSpPr>
        <p:spPr>
          <a:xfrm>
            <a:off x="1545171" y="1570484"/>
            <a:ext cx="3083634" cy="538223"/>
          </a:xfrm>
          <a:prstGeom prst="roundRect">
            <a:avLst>
              <a:gd name="adj" fmla="val 50000"/>
            </a:avLst>
          </a:prstGeom>
          <a:solidFill>
            <a:schemeClr val="accent3">
              <a:alpha val="692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No implanted battery</a:t>
            </a:r>
          </a:p>
        </p:txBody>
      </p:sp>
      <p:pic>
        <p:nvPicPr>
          <p:cNvPr id="27" name="Afbeelding 26" descr="Afbeelding met Lettertype, Graphics, logo, grafische vormgeving&#10;&#10;Door AI gegenereerde inhoud is mogelijk onjuist.">
            <a:extLst>
              <a:ext uri="{FF2B5EF4-FFF2-40B4-BE49-F238E27FC236}">
                <a16:creationId xmlns:a16="http://schemas.microsoft.com/office/drawing/2014/main" id="{F3E3DB0A-9B09-0895-456D-6032778D79B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502829" y="6220325"/>
            <a:ext cx="1573284" cy="526650"/>
          </a:xfrm>
          <a:prstGeom prst="rect">
            <a:avLst/>
          </a:prstGeom>
        </p:spPr>
      </p:pic>
      <p:pic>
        <p:nvPicPr>
          <p:cNvPr id="4" name="Picture 3">
            <a:extLst>
              <a:ext uri="{FF2B5EF4-FFF2-40B4-BE49-F238E27FC236}">
                <a16:creationId xmlns:a16="http://schemas.microsoft.com/office/drawing/2014/main" id="{695802A0-4522-141F-697D-0ABB7050C664}"/>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6769100" y="3749237"/>
            <a:ext cx="4342039" cy="1710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a:extLst>
              <a:ext uri="{FF2B5EF4-FFF2-40B4-BE49-F238E27FC236}">
                <a16:creationId xmlns:a16="http://schemas.microsoft.com/office/drawing/2014/main" id="{55AC339B-2D17-C4C6-4C0A-B3F9F943B88F}"/>
              </a:ext>
            </a:extLst>
          </p:cNvPr>
          <p:cNvSpPr/>
          <p:nvPr/>
        </p:nvSpPr>
        <p:spPr>
          <a:xfrm>
            <a:off x="6524980" y="140428"/>
            <a:ext cx="5551133" cy="526651"/>
          </a:xfrm>
          <a:prstGeom prst="round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accent3"/>
                </a:solidFill>
                <a:latin typeface="Calibri" panose="020F0502020204030204" pitchFamily="34" charset="0"/>
              </a:rPr>
              <a:t>A Completely Differentiated Patient-First Technology</a:t>
            </a:r>
            <a:endParaRPr lang="en-US" b="1" dirty="0">
              <a:solidFill>
                <a:schemeClr val="accent3"/>
              </a:solidFill>
            </a:endParaRPr>
          </a:p>
        </p:txBody>
      </p:sp>
    </p:spTree>
    <p:extLst>
      <p:ext uri="{BB962C8B-B14F-4D97-AF65-F5344CB8AC3E}">
        <p14:creationId xmlns:p14="http://schemas.microsoft.com/office/powerpoint/2010/main" val="1974973507"/>
      </p:ext>
    </p:extLst>
  </p:cSld>
  <p:clrMapOvr>
    <a:masterClrMapping/>
  </p:clrMapOvr>
</p:sld>
</file>

<file path=ppt/theme/theme1.xml><?xml version="1.0" encoding="utf-8"?>
<a:theme xmlns:a="http://schemas.openxmlformats.org/drawingml/2006/main" name="Kantoorthema">
  <a:themeElements>
    <a:clrScheme name="Genio">
      <a:dk1>
        <a:srgbClr val="1E2837"/>
      </a:dk1>
      <a:lt1>
        <a:srgbClr val="FFFFFF"/>
      </a:lt1>
      <a:dk2>
        <a:srgbClr val="105C95"/>
      </a:dk2>
      <a:lt2>
        <a:srgbClr val="B4BCC9"/>
      </a:lt2>
      <a:accent1>
        <a:srgbClr val="EFF7FD"/>
      </a:accent1>
      <a:accent2>
        <a:srgbClr val="28B5B2"/>
      </a:accent2>
      <a:accent3>
        <a:srgbClr val="00CDCA"/>
      </a:accent3>
      <a:accent4>
        <a:srgbClr val="F7E7B3"/>
      </a:accent4>
      <a:accent5>
        <a:srgbClr val="FBF8EA"/>
      </a:accent5>
      <a:accent6>
        <a:srgbClr val="105C95"/>
      </a:accent6>
      <a:hlink>
        <a:srgbClr val="28B5B3"/>
      </a:hlink>
      <a:folHlink>
        <a:srgbClr val="EFF7F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9" id="{791D9F30-D5FC-D145-82F2-826E3FCFB6B3}" vid="{8EB4EB1A-FCBA-D84B-9DBE-FE6DE49995D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0128D2F18A5447A8653E8652B26936" ma:contentTypeVersion="19" ma:contentTypeDescription="Create a new document." ma:contentTypeScope="" ma:versionID="126e906dc149e172ebd70ec956c18efd">
  <xsd:schema xmlns:xsd="http://www.w3.org/2001/XMLSchema" xmlns:xs="http://www.w3.org/2001/XMLSchema" xmlns:p="http://schemas.microsoft.com/office/2006/metadata/properties" xmlns:ns2="5bd172c0-369d-405c-adff-f8a2f0217041" xmlns:ns3="3f50c8cf-69e7-4705-a708-b4b55c63f5a2" targetNamespace="http://schemas.microsoft.com/office/2006/metadata/properties" ma:root="true" ma:fieldsID="fb15d62a09b93899cbe1592a60ead891" ns2:_="" ns3:_="">
    <xsd:import namespace="5bd172c0-369d-405c-adff-f8a2f0217041"/>
    <xsd:import namespace="3f50c8cf-69e7-4705-a708-b4b55c63f5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172c0-369d-405c-adff-f8a2f0217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4a8cfa-7d3a-4c2a-9f07-7cbf2e2ca3c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50c8cf-69e7-4705-a708-b4b55c63f5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efd5ee8-a847-4a3e-861d-6b6989eeca36}" ma:internalName="TaxCatchAll" ma:showField="CatchAllData" ma:web="3f50c8cf-69e7-4705-a708-b4b55c63f5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d172c0-369d-405c-adff-f8a2f0217041">
      <Terms xmlns="http://schemas.microsoft.com/office/infopath/2007/PartnerControls"/>
    </lcf76f155ced4ddcb4097134ff3c332f>
    <TaxCatchAll xmlns="3f50c8cf-69e7-4705-a708-b4b55c63f5a2" xsi:nil="true"/>
  </documentManagement>
</p:properties>
</file>

<file path=customXml/itemProps1.xml><?xml version="1.0" encoding="utf-8"?>
<ds:datastoreItem xmlns:ds="http://schemas.openxmlformats.org/officeDocument/2006/customXml" ds:itemID="{4FD14D85-64C5-451E-8A58-EC2433895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172c0-369d-405c-adff-f8a2f0217041"/>
    <ds:schemaRef ds:uri="3f50c8cf-69e7-4705-a708-b4b55c63f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0E631F-669D-475D-AB26-4960E05E9C10}">
  <ds:schemaRefs>
    <ds:schemaRef ds:uri="http://schemas.microsoft.com/sharepoint/v3/contenttype/forms"/>
  </ds:schemaRefs>
</ds:datastoreItem>
</file>

<file path=customXml/itemProps3.xml><?xml version="1.0" encoding="utf-8"?>
<ds:datastoreItem xmlns:ds="http://schemas.openxmlformats.org/officeDocument/2006/customXml" ds:itemID="{AD288281-FF1B-4B36-9ADE-8FCB52D7B6D3}">
  <ds:schemaRefs>
    <ds:schemaRef ds:uri="http://schemas.microsoft.com/office/infopath/2007/PartnerControls"/>
    <ds:schemaRef ds:uri="3f50c8cf-69e7-4705-a708-b4b55c63f5a2"/>
    <ds:schemaRef ds:uri="http://schemas.openxmlformats.org/package/2006/metadata/core-properties"/>
    <ds:schemaRef ds:uri="http://purl.org/dc/elements/1.1/"/>
    <ds:schemaRef ds:uri="http://schemas.microsoft.com/office/2006/documentManagement/types"/>
    <ds:schemaRef ds:uri="http://purl.org/dc/terms/"/>
    <ds:schemaRef ds:uri="http://purl.org/dc/dcmitype/"/>
    <ds:schemaRef ds:uri="5bd172c0-369d-405c-adff-f8a2f021704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1558</TotalTime>
  <Words>2563</Words>
  <Application>Microsoft Macintosh PowerPoint</Application>
  <PresentationFormat>Widescreen</PresentationFormat>
  <Paragraphs>210</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museo-sans</vt:lpstr>
      <vt:lpstr>Raleway</vt:lpstr>
      <vt:lpstr>Kantoorthema</vt:lpstr>
      <vt:lpstr>Nyxoah Overview</vt:lpstr>
      <vt:lpstr>Forward-Looking Statements</vt:lpstr>
      <vt:lpstr>Seasoned Management Team</vt:lpstr>
      <vt:lpstr>PowerPoint Presentation</vt:lpstr>
      <vt:lpstr>PowerPoint Presentation</vt:lpstr>
      <vt:lpstr>Obstructive Sleep Apnea Patients Need Treatment</vt:lpstr>
      <vt:lpstr>What are the existing OSA treatment options</vt:lpstr>
      <vt:lpstr>PowerPoint Presentation</vt:lpstr>
      <vt:lpstr>PowerPoint Presentation</vt:lpstr>
      <vt:lpstr>PowerPoint Presentation</vt:lpstr>
      <vt:lpstr>mw</vt:lpstr>
      <vt:lpstr>(Photo, then implant with bilateral MOA)</vt:lpstr>
      <vt:lpstr>PowerPoint Presentation</vt:lpstr>
      <vt:lpstr>Compelling Clinical Evidence US Pivotal DREAM Study Achieved Safety and Efficacy Endpoints</vt:lpstr>
      <vt:lpstr>PowerPoint Presentation</vt:lpstr>
      <vt:lpstr>U.S. Commercialization Focused launch strategy on high volume implant sites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Microsoft Office User</dc:creator>
  <cp:lastModifiedBy>Rémi Renard</cp:lastModifiedBy>
  <cp:revision>47</cp:revision>
  <dcterms:created xsi:type="dcterms:W3CDTF">2025-08-27T09:31:38Z</dcterms:created>
  <dcterms:modified xsi:type="dcterms:W3CDTF">2026-01-07T16:58:10Z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0x010100E40128D2F18A5447A8653E8652B26936</vt:lpwstr>
  </property>
  <property fmtid="{D5CDD505-2E9C-101B-9397-08002B2CF9AE}" pid="3" name="MediaServiceImageTags">
    <vt:lpwstr/>
  </property>
</Properties>
</file>